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6a36839fe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35a8538d34c7a"/>
  </p:sldMasterIdLst>
  <p:sldIdLst>
    <p:sldId xmlns:r="http://schemas.openxmlformats.org/officeDocument/2006/relationships" id="256" r:id="Rcdadb75c6eda4b48"/>
    <p:sldId xmlns:r="http://schemas.openxmlformats.org/officeDocument/2006/relationships" id="257" r:id="Rf9528c71be4c42e4"/>
    <p:sldId xmlns:r="http://schemas.openxmlformats.org/officeDocument/2006/relationships" id="258" r:id="Ra1b2ddb202f444ac"/>
    <p:sldId xmlns:r="http://schemas.openxmlformats.org/officeDocument/2006/relationships" id="259" r:id="R41a4476964eb4654"/>
    <p:sldId xmlns:r="http://schemas.openxmlformats.org/officeDocument/2006/relationships" id="260" r:id="R254820add51b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35a8538d34c7a" /><Relationship Type="http://schemas.openxmlformats.org/officeDocument/2006/relationships/slide" Target="/ppt/slides/slide1.xml" Id="Rcdadb75c6eda4b48" /><Relationship Type="http://schemas.openxmlformats.org/officeDocument/2006/relationships/slide" Target="/ppt/slides/slide2.xml" Id="Rf9528c71be4c42e4" /><Relationship Type="http://schemas.openxmlformats.org/officeDocument/2006/relationships/slide" Target="/ppt/slides/slide3.xml" Id="Ra1b2ddb202f444ac" /><Relationship Type="http://schemas.openxmlformats.org/officeDocument/2006/relationships/slide" Target="/ppt/slides/slide4.xml" Id="R41a4476964eb4654" /><Relationship Type="http://schemas.openxmlformats.org/officeDocument/2006/relationships/slide" Target="/ppt/slides/slide5.xml" Id="R254820add51b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ae215f545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03ac9647349f8" /><Relationship Type="http://schemas.openxmlformats.org/officeDocument/2006/relationships/theme" Target="/ppt/slideMasters/theme/theme1.xml" Id="R62bb2ddb01ee42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203ac96473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d7d769663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52b5909a6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bb511e4db49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29abb2270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1ec8b75ca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NARBUVOLL GRUNNEIERLAG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NARBUVOLL GRUNNEIERLAG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