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be3ca6fee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e41c050b94c13"/>
  </p:sldMasterIdLst>
  <p:sldIdLst>
    <p:sldId xmlns:r="http://schemas.openxmlformats.org/officeDocument/2006/relationships" id="256" r:id="R3b2cb669bb5b44b1"/>
    <p:sldId xmlns:r="http://schemas.openxmlformats.org/officeDocument/2006/relationships" id="257" r:id="R977e397ee1664382"/>
    <p:sldId xmlns:r="http://schemas.openxmlformats.org/officeDocument/2006/relationships" id="258" r:id="R52c12d237fc94523"/>
    <p:sldId xmlns:r="http://schemas.openxmlformats.org/officeDocument/2006/relationships" id="259" r:id="Re89c326ca9f144eb"/>
    <p:sldId xmlns:r="http://schemas.openxmlformats.org/officeDocument/2006/relationships" id="260" r:id="Re4f0306895d9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e41c050b94c13" /><Relationship Type="http://schemas.openxmlformats.org/officeDocument/2006/relationships/slide" Target="/ppt/slides/slide1.xml" Id="R3b2cb669bb5b44b1" /><Relationship Type="http://schemas.openxmlformats.org/officeDocument/2006/relationships/slide" Target="/ppt/slides/slide2.xml" Id="R977e397ee1664382" /><Relationship Type="http://schemas.openxmlformats.org/officeDocument/2006/relationships/slide" Target="/ppt/slides/slide3.xml" Id="R52c12d237fc94523" /><Relationship Type="http://schemas.openxmlformats.org/officeDocument/2006/relationships/slide" Target="/ppt/slides/slide4.xml" Id="Re89c326ca9f144eb" /><Relationship Type="http://schemas.openxmlformats.org/officeDocument/2006/relationships/slide" Target="/ppt/slides/slide5.xml" Id="Re4f0306895d9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e7693a2bf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aad0dc63e4439" /><Relationship Type="http://schemas.openxmlformats.org/officeDocument/2006/relationships/theme" Target="/ppt/slideMasters/theme/theme1.xml" Id="Ra56c1fb41b8b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4aad0dc63e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836617360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6feb4e4eb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4d9e7722a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dee68b907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8223adea5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KOMMUNE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postmottak@hamar.kommune.no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www.hamar.kommune.no/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970 540 008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