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d3b772dbc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7762b595c4970"/>
  </p:sldMasterIdLst>
  <p:sldIdLst>
    <p:sldId xmlns:r="http://schemas.openxmlformats.org/officeDocument/2006/relationships" id="256" r:id="Rd9abd9f885c84436"/>
    <p:sldId xmlns:r="http://schemas.openxmlformats.org/officeDocument/2006/relationships" id="257" r:id="Rc2b06c53e40a4460"/>
    <p:sldId xmlns:r="http://schemas.openxmlformats.org/officeDocument/2006/relationships" id="258" r:id="R4a1264e75d46447c"/>
    <p:sldId xmlns:r="http://schemas.openxmlformats.org/officeDocument/2006/relationships" id="259" r:id="R0f276ef7692440ae"/>
    <p:sldId xmlns:r="http://schemas.openxmlformats.org/officeDocument/2006/relationships" id="260" r:id="Ra07577083dab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7762b595c4970" /><Relationship Type="http://schemas.openxmlformats.org/officeDocument/2006/relationships/slide" Target="/ppt/slides/slide1.xml" Id="Rd9abd9f885c84436" /><Relationship Type="http://schemas.openxmlformats.org/officeDocument/2006/relationships/slide" Target="/ppt/slides/slide2.xml" Id="Rc2b06c53e40a4460" /><Relationship Type="http://schemas.openxmlformats.org/officeDocument/2006/relationships/slide" Target="/ppt/slides/slide3.xml" Id="R4a1264e75d46447c" /><Relationship Type="http://schemas.openxmlformats.org/officeDocument/2006/relationships/slide" Target="/ppt/slides/slide4.xml" Id="R0f276ef7692440ae" /><Relationship Type="http://schemas.openxmlformats.org/officeDocument/2006/relationships/slide" Target="/ppt/slides/slide5.xml" Id="Ra07577083dab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1bbed566f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0d8decd084cd4" /><Relationship Type="http://schemas.openxmlformats.org/officeDocument/2006/relationships/theme" Target="/ppt/slideMasters/theme/theme1.xml" Id="R23e27c4d95814f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0d8decd08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d7c55799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407f6b2e6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7aa27f155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f7d5981ee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17b2e60bb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EVANGELISK-LUTHERSKE KIRKESAMFUNN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EVANGELISK-LUTHERSKE KIRKESAMFUNN ble etablert [år] og holder til i Undrumsdal.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3176 Undrumsdal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93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delk@delk.no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