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058b6d8f03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96682677743bc"/>
  </p:sldMasterIdLst>
  <p:sldIdLst>
    <p:sldId xmlns:r="http://schemas.openxmlformats.org/officeDocument/2006/relationships" id="256" r:id="R913dd7b3f5154845"/>
    <p:sldId xmlns:r="http://schemas.openxmlformats.org/officeDocument/2006/relationships" id="257" r:id="R90b26a1b91b54930"/>
    <p:sldId xmlns:r="http://schemas.openxmlformats.org/officeDocument/2006/relationships" id="258" r:id="Rfd6abd43b98a4e68"/>
    <p:sldId xmlns:r="http://schemas.openxmlformats.org/officeDocument/2006/relationships" id="259" r:id="R17a5726297be4630"/>
    <p:sldId xmlns:r="http://schemas.openxmlformats.org/officeDocument/2006/relationships" id="260" r:id="R9b58c61c32c44dc2"/>
    <p:sldId xmlns:r="http://schemas.openxmlformats.org/officeDocument/2006/relationships" id="261" r:id="Rf18aa30ef1b3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96682677743bc" /><Relationship Type="http://schemas.openxmlformats.org/officeDocument/2006/relationships/slide" Target="/ppt/slides/slide1.xml" Id="R913dd7b3f5154845" /><Relationship Type="http://schemas.openxmlformats.org/officeDocument/2006/relationships/slide" Target="/ppt/slides/slide2.xml" Id="R90b26a1b91b54930" /><Relationship Type="http://schemas.openxmlformats.org/officeDocument/2006/relationships/slide" Target="/ppt/slides/slide3.xml" Id="Rfd6abd43b98a4e68" /><Relationship Type="http://schemas.openxmlformats.org/officeDocument/2006/relationships/slide" Target="/ppt/slides/slide4.xml" Id="R17a5726297be4630" /><Relationship Type="http://schemas.openxmlformats.org/officeDocument/2006/relationships/slide" Target="/ppt/slides/slide5.xml" Id="R9b58c61c32c44dc2" /><Relationship Type="http://schemas.openxmlformats.org/officeDocument/2006/relationships/slide" Target="/ppt/slides/slide6.xml" Id="Rf18aa30ef1b3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67ec29119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6c7dc6b024d67" /><Relationship Type="http://schemas.openxmlformats.org/officeDocument/2006/relationships/theme" Target="/ppt/slideMasters/theme/theme1.xml" Id="R1046dc85476e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06c7dc6b02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0cb9f2919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7a9df3614b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25dd07c82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3bbf2a108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c300cf942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c4f185802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NAMSSKOGAN FJELLSTYRE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 FJELLSTYRE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7 603 908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8 336 205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34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namsskogan@fjellstyrene.no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www.fjellstyrene.no/namsskogan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