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03244ed45645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8b9df2fab94623"/>
  </p:sldMasterIdLst>
  <p:sldIdLst>
    <p:sldId xmlns:r="http://schemas.openxmlformats.org/officeDocument/2006/relationships" id="256" r:id="R8a9fd9541d754dbf"/>
    <p:sldId xmlns:r="http://schemas.openxmlformats.org/officeDocument/2006/relationships" id="257" r:id="R83fe0ad6184d4c37"/>
    <p:sldId xmlns:r="http://schemas.openxmlformats.org/officeDocument/2006/relationships" id="258" r:id="R9d24376f659247c5"/>
    <p:sldId xmlns:r="http://schemas.openxmlformats.org/officeDocument/2006/relationships" id="259" r:id="Rd56e014a52844a44"/>
    <p:sldId xmlns:r="http://schemas.openxmlformats.org/officeDocument/2006/relationships" id="260" r:id="R389a73d4be254db3"/>
    <p:sldId xmlns:r="http://schemas.openxmlformats.org/officeDocument/2006/relationships" id="261" r:id="Rcd9d1055d1c840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8b9df2fab94623" /><Relationship Type="http://schemas.openxmlformats.org/officeDocument/2006/relationships/slide" Target="/ppt/slides/slide1.xml" Id="R8a9fd9541d754dbf" /><Relationship Type="http://schemas.openxmlformats.org/officeDocument/2006/relationships/slide" Target="/ppt/slides/slide2.xml" Id="R83fe0ad6184d4c37" /><Relationship Type="http://schemas.openxmlformats.org/officeDocument/2006/relationships/slide" Target="/ppt/slides/slide3.xml" Id="R9d24376f659247c5" /><Relationship Type="http://schemas.openxmlformats.org/officeDocument/2006/relationships/slide" Target="/ppt/slides/slide4.xml" Id="Rd56e014a52844a44" /><Relationship Type="http://schemas.openxmlformats.org/officeDocument/2006/relationships/slide" Target="/ppt/slides/slide5.xml" Id="R389a73d4be254db3" /><Relationship Type="http://schemas.openxmlformats.org/officeDocument/2006/relationships/slide" Target="/ppt/slides/slide6.xml" Id="Rcd9d1055d1c840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7ba17770f34c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98c7c314748e2" /><Relationship Type="http://schemas.openxmlformats.org/officeDocument/2006/relationships/theme" Target="/ppt/slideMasters/theme/theme1.xml" Id="Rb30467e371b540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a98c7c314748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6d4f0a12649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c776c7ea54e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b0a6bbd2442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c3b065d934e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629669e6345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a48cb715047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MENIGHETEN I FILADELFIA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MENIGHETEN I FILADELFIA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52 694 577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13 541 516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19 673 727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144 545 880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154 599 029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27 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57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post@filadelfia.no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www.filadelfia.no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970 551 964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