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fdd0fa712c6441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653630b83c4dc7"/>
  </p:sldMasterIdLst>
  <p:sldIdLst>
    <p:sldId xmlns:r="http://schemas.openxmlformats.org/officeDocument/2006/relationships" id="256" r:id="R9fba8cd603d44149"/>
    <p:sldId xmlns:r="http://schemas.openxmlformats.org/officeDocument/2006/relationships" id="257" r:id="R3bfe48e3d0054001"/>
    <p:sldId xmlns:r="http://schemas.openxmlformats.org/officeDocument/2006/relationships" id="258" r:id="R3eb02d834c7c483a"/>
    <p:sldId xmlns:r="http://schemas.openxmlformats.org/officeDocument/2006/relationships" id="259" r:id="Rf05fbba283a04374"/>
    <p:sldId xmlns:r="http://schemas.openxmlformats.org/officeDocument/2006/relationships" id="260" r:id="R6bbf27c349c540c0"/>
    <p:sldId xmlns:r="http://schemas.openxmlformats.org/officeDocument/2006/relationships" id="261" r:id="R8c97731fdc2a45d2"/>
    <p:sldId xmlns:r="http://schemas.openxmlformats.org/officeDocument/2006/relationships" id="262" r:id="R925fe3c5ec344c7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653630b83c4dc7" /><Relationship Type="http://schemas.openxmlformats.org/officeDocument/2006/relationships/slide" Target="/ppt/slides/slide1.xml" Id="R9fba8cd603d44149" /><Relationship Type="http://schemas.openxmlformats.org/officeDocument/2006/relationships/slide" Target="/ppt/slides/slide2.xml" Id="R3bfe48e3d0054001" /><Relationship Type="http://schemas.openxmlformats.org/officeDocument/2006/relationships/slide" Target="/ppt/slides/slide3.xml" Id="R3eb02d834c7c483a" /><Relationship Type="http://schemas.openxmlformats.org/officeDocument/2006/relationships/slide" Target="/ppt/slides/slide4.xml" Id="Rf05fbba283a04374" /><Relationship Type="http://schemas.openxmlformats.org/officeDocument/2006/relationships/slide" Target="/ppt/slides/slide5.xml" Id="R6bbf27c349c540c0" /><Relationship Type="http://schemas.openxmlformats.org/officeDocument/2006/relationships/slide" Target="/ppt/slides/slide6.xml" Id="R8c97731fdc2a45d2" /><Relationship Type="http://schemas.openxmlformats.org/officeDocument/2006/relationships/slide" Target="/ppt/slides/slide7.xml" Id="R925fe3c5ec344c7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b33cf9405244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a6626e05cb4cb5" /><Relationship Type="http://schemas.openxmlformats.org/officeDocument/2006/relationships/theme" Target="/ppt/slideMasters/theme/theme1.xml" Id="R6bf2feacdf5e4b8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ea6626e05cb4cb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79b42bfa48493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ad008454c841a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1e4c523d5744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65caf7327f499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f9c05eff3a450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37f641ea724ea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6dfbf8a806412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ALL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ALL REVISJON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7 455 207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2 492 352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2 010 018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504 493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4 194 929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BTE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Mellomila 93A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7018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87 49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firmapost@allrevisjon.no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970 895 167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 REVISJON AS</a:t>
            </a:r>
          </a:p>
        </p:txBody>
      </p:sp>
    </p:spTree>
  </p:cSld>
  <p:clrMapOvr>
    <a:masterClrMapping xmlns:a="http://schemas.openxmlformats.org/drawingml/2006/main"/>
  </p:clrMapOvr>
</p:sld>
</file>