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2877bcaf78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883f321a94366"/>
  </p:sldMasterIdLst>
  <p:sldIdLst>
    <p:sldId xmlns:r="http://schemas.openxmlformats.org/officeDocument/2006/relationships" id="256" r:id="R287e099c5a684e61"/>
    <p:sldId xmlns:r="http://schemas.openxmlformats.org/officeDocument/2006/relationships" id="257" r:id="Ree8844910daf4147"/>
    <p:sldId xmlns:r="http://schemas.openxmlformats.org/officeDocument/2006/relationships" id="258" r:id="R4d8e5f15563f4401"/>
    <p:sldId xmlns:r="http://schemas.openxmlformats.org/officeDocument/2006/relationships" id="259" r:id="R459f594986a947a5"/>
    <p:sldId xmlns:r="http://schemas.openxmlformats.org/officeDocument/2006/relationships" id="260" r:id="R1ade554686ca4fe8"/>
    <p:sldId xmlns:r="http://schemas.openxmlformats.org/officeDocument/2006/relationships" id="261" r:id="R1137392ec13543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883f321a94366" /><Relationship Type="http://schemas.openxmlformats.org/officeDocument/2006/relationships/slide" Target="/ppt/slides/slide1.xml" Id="R287e099c5a684e61" /><Relationship Type="http://schemas.openxmlformats.org/officeDocument/2006/relationships/slide" Target="/ppt/slides/slide2.xml" Id="Ree8844910daf4147" /><Relationship Type="http://schemas.openxmlformats.org/officeDocument/2006/relationships/slide" Target="/ppt/slides/slide3.xml" Id="R4d8e5f15563f4401" /><Relationship Type="http://schemas.openxmlformats.org/officeDocument/2006/relationships/slide" Target="/ppt/slides/slide4.xml" Id="R459f594986a947a5" /><Relationship Type="http://schemas.openxmlformats.org/officeDocument/2006/relationships/slide" Target="/ppt/slides/slide5.xml" Id="R1ade554686ca4fe8" /><Relationship Type="http://schemas.openxmlformats.org/officeDocument/2006/relationships/slide" Target="/ppt/slides/slide6.xml" Id="R1137392ec13543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1d3c5cc4e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5c9a968974403" /><Relationship Type="http://schemas.openxmlformats.org/officeDocument/2006/relationships/theme" Target="/ppt/slideMasters/theme/theme1.xml" Id="Re899d651122e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c5c9a96897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f7276381549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9ab873ed5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6847ff927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c848114db4b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af319745b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2b3816b5746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