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c13651c7d944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2e4f722cb340b6"/>
  </p:sldMasterIdLst>
  <p:sldIdLst>
    <p:sldId xmlns:r="http://schemas.openxmlformats.org/officeDocument/2006/relationships" id="256" r:id="Ra9b523f6d2864da7"/>
    <p:sldId xmlns:r="http://schemas.openxmlformats.org/officeDocument/2006/relationships" id="257" r:id="Rc521d35cde7740e9"/>
    <p:sldId xmlns:r="http://schemas.openxmlformats.org/officeDocument/2006/relationships" id="258" r:id="Rb41213ceacfd4a44"/>
    <p:sldId xmlns:r="http://schemas.openxmlformats.org/officeDocument/2006/relationships" id="259" r:id="R002e8c0d95bd4e16"/>
    <p:sldId xmlns:r="http://schemas.openxmlformats.org/officeDocument/2006/relationships" id="260" r:id="R3aefae8fea364bc4"/>
    <p:sldId xmlns:r="http://schemas.openxmlformats.org/officeDocument/2006/relationships" id="261" r:id="R25e83baa0aa34079"/>
    <p:sldId xmlns:r="http://schemas.openxmlformats.org/officeDocument/2006/relationships" id="262" r:id="R40b587e8c3e24c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2e4f722cb340b6" /><Relationship Type="http://schemas.openxmlformats.org/officeDocument/2006/relationships/slide" Target="/ppt/slides/slide1.xml" Id="Ra9b523f6d2864da7" /><Relationship Type="http://schemas.openxmlformats.org/officeDocument/2006/relationships/slide" Target="/ppt/slides/slide2.xml" Id="Rc521d35cde7740e9" /><Relationship Type="http://schemas.openxmlformats.org/officeDocument/2006/relationships/slide" Target="/ppt/slides/slide3.xml" Id="Rb41213ceacfd4a44" /><Relationship Type="http://schemas.openxmlformats.org/officeDocument/2006/relationships/slide" Target="/ppt/slides/slide4.xml" Id="R002e8c0d95bd4e16" /><Relationship Type="http://schemas.openxmlformats.org/officeDocument/2006/relationships/slide" Target="/ppt/slides/slide5.xml" Id="R3aefae8fea364bc4" /><Relationship Type="http://schemas.openxmlformats.org/officeDocument/2006/relationships/slide" Target="/ppt/slides/slide6.xml" Id="R25e83baa0aa34079" /><Relationship Type="http://schemas.openxmlformats.org/officeDocument/2006/relationships/slide" Target="/ppt/slides/slide7.xml" Id="R40b587e8c3e24c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5793bde76948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be8842b3e486d" /><Relationship Type="http://schemas.openxmlformats.org/officeDocument/2006/relationships/theme" Target="/ppt/slideMasters/theme/theme1.xml" Id="R24d097e4d0ee48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abe8842b3e48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145ee332244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4c518c0c843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5f55e7bdc4f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dcbaa9d574c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ffd82dcca48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bf7828b3c47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eafd8b88b43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LERVIK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LERVIK REVISJON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1 901 807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664 960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1 372 945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2 647 708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BOOKMAN AS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TRYGVE LERVIK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Glommen Brygge, Kråkerøyveien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32 61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970 902 279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REVISJON AS</a:t>
            </a:r>
          </a:p>
        </p:txBody>
      </p:sp>
    </p:spTree>
  </p:cSld>
  <p:clrMapOvr>
    <a:masterClrMapping xmlns:a="http://schemas.openxmlformats.org/drawingml/2006/main"/>
  </p:clrMapOvr>
</p:sld>
</file>