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9b2e9114a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2746c16b541cc"/>
  </p:sldMasterIdLst>
  <p:sldIdLst>
    <p:sldId xmlns:r="http://schemas.openxmlformats.org/officeDocument/2006/relationships" id="256" r:id="Rcf52756d9e834842"/>
    <p:sldId xmlns:r="http://schemas.openxmlformats.org/officeDocument/2006/relationships" id="257" r:id="R43e629da23ee4acc"/>
    <p:sldId xmlns:r="http://schemas.openxmlformats.org/officeDocument/2006/relationships" id="258" r:id="R4e0182551a1f4157"/>
    <p:sldId xmlns:r="http://schemas.openxmlformats.org/officeDocument/2006/relationships" id="259" r:id="Rf832091239c34be6"/>
    <p:sldId xmlns:r="http://schemas.openxmlformats.org/officeDocument/2006/relationships" id="260" r:id="R5cf646d6cb76471c"/>
    <p:sldId xmlns:r="http://schemas.openxmlformats.org/officeDocument/2006/relationships" id="261" r:id="Racc21c6b0c2340e4"/>
    <p:sldId xmlns:r="http://schemas.openxmlformats.org/officeDocument/2006/relationships" id="262" r:id="Ra43a365341f1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2746c16b541cc" /><Relationship Type="http://schemas.openxmlformats.org/officeDocument/2006/relationships/slide" Target="/ppt/slides/slide1.xml" Id="Rcf52756d9e834842" /><Relationship Type="http://schemas.openxmlformats.org/officeDocument/2006/relationships/slide" Target="/ppt/slides/slide2.xml" Id="R43e629da23ee4acc" /><Relationship Type="http://schemas.openxmlformats.org/officeDocument/2006/relationships/slide" Target="/ppt/slides/slide3.xml" Id="R4e0182551a1f4157" /><Relationship Type="http://schemas.openxmlformats.org/officeDocument/2006/relationships/slide" Target="/ppt/slides/slide4.xml" Id="Rf832091239c34be6" /><Relationship Type="http://schemas.openxmlformats.org/officeDocument/2006/relationships/slide" Target="/ppt/slides/slide5.xml" Id="R5cf646d6cb76471c" /><Relationship Type="http://schemas.openxmlformats.org/officeDocument/2006/relationships/slide" Target="/ppt/slides/slide6.xml" Id="Racc21c6b0c2340e4" /><Relationship Type="http://schemas.openxmlformats.org/officeDocument/2006/relationships/slide" Target="/ppt/slides/slide7.xml" Id="Ra43a365341f1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3e6365154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02a4010d4a63" /><Relationship Type="http://schemas.openxmlformats.org/officeDocument/2006/relationships/theme" Target="/ppt/slideMasters/theme/theme1.xml" Id="R8f809e10c958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602a4010d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2f73aafef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3ead0d9d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6c2f6f72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83f70406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cb9c741d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2cb0aba4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6ca354dd6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