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d693d12e945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4920b26644eaf"/>
  </p:sldMasterIdLst>
  <p:sldIdLst>
    <p:sldId xmlns:r="http://schemas.openxmlformats.org/officeDocument/2006/relationships" id="256" r:id="R40dff1808eba4fea"/>
    <p:sldId xmlns:r="http://schemas.openxmlformats.org/officeDocument/2006/relationships" id="257" r:id="Rd8a48b018f4b4a43"/>
    <p:sldId xmlns:r="http://schemas.openxmlformats.org/officeDocument/2006/relationships" id="258" r:id="R687a5f67db86405a"/>
    <p:sldId xmlns:r="http://schemas.openxmlformats.org/officeDocument/2006/relationships" id="259" r:id="R77af9d17924f4276"/>
    <p:sldId xmlns:r="http://schemas.openxmlformats.org/officeDocument/2006/relationships" id="260" r:id="R2520566a83dc4170"/>
    <p:sldId xmlns:r="http://schemas.openxmlformats.org/officeDocument/2006/relationships" id="261" r:id="R04d347c5d3ef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4920b26644eaf" /><Relationship Type="http://schemas.openxmlformats.org/officeDocument/2006/relationships/slide" Target="/ppt/slides/slide1.xml" Id="R40dff1808eba4fea" /><Relationship Type="http://schemas.openxmlformats.org/officeDocument/2006/relationships/slide" Target="/ppt/slides/slide2.xml" Id="Rd8a48b018f4b4a43" /><Relationship Type="http://schemas.openxmlformats.org/officeDocument/2006/relationships/slide" Target="/ppt/slides/slide3.xml" Id="R687a5f67db86405a" /><Relationship Type="http://schemas.openxmlformats.org/officeDocument/2006/relationships/slide" Target="/ppt/slides/slide4.xml" Id="R77af9d17924f4276" /><Relationship Type="http://schemas.openxmlformats.org/officeDocument/2006/relationships/slide" Target="/ppt/slides/slide5.xml" Id="R2520566a83dc4170" /><Relationship Type="http://schemas.openxmlformats.org/officeDocument/2006/relationships/slide" Target="/ppt/slides/slide6.xml" Id="R04d347c5d3ef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d504142d6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db3da8b284105" /><Relationship Type="http://schemas.openxmlformats.org/officeDocument/2006/relationships/theme" Target="/ppt/slideMasters/theme/theme1.xml" Id="R848a4f63b194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db3da8b28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aaf0c9086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0ffe23b624a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26ad690c9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8ecb53bb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6dd098d1f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96e6efbdd45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SCANSØR REVISJON SØRVÅG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SCANSØR REVISJON SØRVÅG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Hogde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08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970 912 835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