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50e0c798c36461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b84266c20b94ebf"/>
  </p:sldMasterIdLst>
  <p:sldIdLst>
    <p:sldId xmlns:r="http://schemas.openxmlformats.org/officeDocument/2006/relationships" id="256" r:id="R13028431059e4883"/>
    <p:sldId xmlns:r="http://schemas.openxmlformats.org/officeDocument/2006/relationships" id="257" r:id="R057ce94f87ff4461"/>
    <p:sldId xmlns:r="http://schemas.openxmlformats.org/officeDocument/2006/relationships" id="258" r:id="R7dc8260c18304512"/>
    <p:sldId xmlns:r="http://schemas.openxmlformats.org/officeDocument/2006/relationships" id="259" r:id="Red1ca0e2e164423e"/>
    <p:sldId xmlns:r="http://schemas.openxmlformats.org/officeDocument/2006/relationships" id="260" r:id="R984e5a75a3fe4c32"/>
    <p:sldId xmlns:r="http://schemas.openxmlformats.org/officeDocument/2006/relationships" id="261" r:id="Rfb4b8b95c69f4a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84266c20b94ebf" /><Relationship Type="http://schemas.openxmlformats.org/officeDocument/2006/relationships/slide" Target="/ppt/slides/slide1.xml" Id="R13028431059e4883" /><Relationship Type="http://schemas.openxmlformats.org/officeDocument/2006/relationships/slide" Target="/ppt/slides/slide2.xml" Id="R057ce94f87ff4461" /><Relationship Type="http://schemas.openxmlformats.org/officeDocument/2006/relationships/slide" Target="/ppt/slides/slide3.xml" Id="R7dc8260c18304512" /><Relationship Type="http://schemas.openxmlformats.org/officeDocument/2006/relationships/slide" Target="/ppt/slides/slide4.xml" Id="Red1ca0e2e164423e" /><Relationship Type="http://schemas.openxmlformats.org/officeDocument/2006/relationships/slide" Target="/ppt/slides/slide5.xml" Id="R984e5a75a3fe4c32" /><Relationship Type="http://schemas.openxmlformats.org/officeDocument/2006/relationships/slide" Target="/ppt/slides/slide6.xml" Id="Rfb4b8b95c69f4a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54863e91fa4dd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165b8839704991" /><Relationship Type="http://schemas.openxmlformats.org/officeDocument/2006/relationships/theme" Target="/ppt/slideMasters/theme/theme1.xml" Id="Re6a2f6bb79924fd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c165b883970499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83616c9bfd42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2efe1cd1c245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1021658ee143b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a663fb5251405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1bbc7693bb45e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d46b32ebf84b7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ALTA NÆRINGSFORENING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ALTA NÆRINGSFORENING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ALTA NÆRINGSFORENING ble etablert [år] og holder til i Alta.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ALTA NÆRINGSFORENING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ALTA NÆRINGSFORENING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ALTA NÆRINGSFORENING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3 900 874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581 527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581 527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1 762 568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2 183 862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ALTA NÆRINGSFORENING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Markveien 38B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9510 Alta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kjetil@anf.no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www.anf.no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970 916 636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ALTA NÆRINGSFORENING</a:t>
            </a:r>
          </a:p>
        </p:txBody>
      </p:sp>
    </p:spTree>
  </p:cSld>
  <p:clrMapOvr>
    <a:masterClrMapping xmlns:a="http://schemas.openxmlformats.org/drawingml/2006/main"/>
  </p:clrMapOvr>
</p:sld>
</file>