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4df57c2a294f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d460ee523b48d8"/>
  </p:sldMasterIdLst>
  <p:sldIdLst>
    <p:sldId xmlns:r="http://schemas.openxmlformats.org/officeDocument/2006/relationships" id="256" r:id="R8748d844031446ef"/>
    <p:sldId xmlns:r="http://schemas.openxmlformats.org/officeDocument/2006/relationships" id="257" r:id="R4e28b9a00dfe4215"/>
    <p:sldId xmlns:r="http://schemas.openxmlformats.org/officeDocument/2006/relationships" id="258" r:id="R85872c1e8f9749f0"/>
    <p:sldId xmlns:r="http://schemas.openxmlformats.org/officeDocument/2006/relationships" id="259" r:id="Rcf906c8d8ad14d85"/>
    <p:sldId xmlns:r="http://schemas.openxmlformats.org/officeDocument/2006/relationships" id="260" r:id="Rce2f6121268642d9"/>
    <p:sldId xmlns:r="http://schemas.openxmlformats.org/officeDocument/2006/relationships" id="261" r:id="R1773c16cfc7e48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d460ee523b48d8" /><Relationship Type="http://schemas.openxmlformats.org/officeDocument/2006/relationships/slide" Target="/ppt/slides/slide1.xml" Id="R8748d844031446ef" /><Relationship Type="http://schemas.openxmlformats.org/officeDocument/2006/relationships/slide" Target="/ppt/slides/slide2.xml" Id="R4e28b9a00dfe4215" /><Relationship Type="http://schemas.openxmlformats.org/officeDocument/2006/relationships/slide" Target="/ppt/slides/slide3.xml" Id="R85872c1e8f9749f0" /><Relationship Type="http://schemas.openxmlformats.org/officeDocument/2006/relationships/slide" Target="/ppt/slides/slide4.xml" Id="Rcf906c8d8ad14d85" /><Relationship Type="http://schemas.openxmlformats.org/officeDocument/2006/relationships/slide" Target="/ppt/slides/slide5.xml" Id="Rce2f6121268642d9" /><Relationship Type="http://schemas.openxmlformats.org/officeDocument/2006/relationships/slide" Target="/ppt/slides/slide6.xml" Id="R1773c16cfc7e48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61c63e89fb44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cffd0d52e4ce8" /><Relationship Type="http://schemas.openxmlformats.org/officeDocument/2006/relationships/theme" Target="/ppt/slideMasters/theme/theme1.xml" Id="Rb2b693d7e2a840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3cffd0d52e4c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6412b011341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72296e66445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1c6a4a80b49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3504a78be4f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15938152c49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49171c59d40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AGDENES REGNSKAP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AGDENES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AGDENES REGNSKAP SA ble etablert [år] og holder til i Lensvik.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AGDENES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AGDENES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AGDENES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14 310 467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380 475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256 853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1 585 149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5 145 337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AGDENES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Grønningens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7316 Lensvik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72491400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regnskap@agdenes.com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970 917 926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AGDENES REGNSKAP SA</a:t>
            </a:r>
          </a:p>
        </p:txBody>
      </p:sp>
    </p:spTree>
  </p:cSld>
  <p:clrMapOvr>
    <a:masterClrMapping xmlns:a="http://schemas.openxmlformats.org/drawingml/2006/main"/>
  </p:clrMapOvr>
</p:sld>
</file>