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d9def5409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96faf8d944072"/>
  </p:sldMasterIdLst>
  <p:sldIdLst>
    <p:sldId xmlns:r="http://schemas.openxmlformats.org/officeDocument/2006/relationships" id="256" r:id="R639ddf4da3dc4652"/>
    <p:sldId xmlns:r="http://schemas.openxmlformats.org/officeDocument/2006/relationships" id="257" r:id="Rb6fb3349ce6e4478"/>
    <p:sldId xmlns:r="http://schemas.openxmlformats.org/officeDocument/2006/relationships" id="258" r:id="R7ed5698f86384fb5"/>
    <p:sldId xmlns:r="http://schemas.openxmlformats.org/officeDocument/2006/relationships" id="259" r:id="R9ec7299bd1584d22"/>
    <p:sldId xmlns:r="http://schemas.openxmlformats.org/officeDocument/2006/relationships" id="260" r:id="Rbc1aa9b34a884b2f"/>
    <p:sldId xmlns:r="http://schemas.openxmlformats.org/officeDocument/2006/relationships" id="261" r:id="Rd0ed55b49c3147fe"/>
    <p:sldId xmlns:r="http://schemas.openxmlformats.org/officeDocument/2006/relationships" id="262" r:id="R8d44ebe8cc80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96faf8d944072" /><Relationship Type="http://schemas.openxmlformats.org/officeDocument/2006/relationships/slide" Target="/ppt/slides/slide1.xml" Id="R639ddf4da3dc4652" /><Relationship Type="http://schemas.openxmlformats.org/officeDocument/2006/relationships/slide" Target="/ppt/slides/slide2.xml" Id="Rb6fb3349ce6e4478" /><Relationship Type="http://schemas.openxmlformats.org/officeDocument/2006/relationships/slide" Target="/ppt/slides/slide3.xml" Id="R7ed5698f86384fb5" /><Relationship Type="http://schemas.openxmlformats.org/officeDocument/2006/relationships/slide" Target="/ppt/slides/slide4.xml" Id="R9ec7299bd1584d22" /><Relationship Type="http://schemas.openxmlformats.org/officeDocument/2006/relationships/slide" Target="/ppt/slides/slide5.xml" Id="Rbc1aa9b34a884b2f" /><Relationship Type="http://schemas.openxmlformats.org/officeDocument/2006/relationships/slide" Target="/ppt/slides/slide6.xml" Id="Rd0ed55b49c3147fe" /><Relationship Type="http://schemas.openxmlformats.org/officeDocument/2006/relationships/slide" Target="/ppt/slides/slide7.xml" Id="R8d44ebe8cc80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a51b810124c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b360294154912" /><Relationship Type="http://schemas.openxmlformats.org/officeDocument/2006/relationships/theme" Target="/ppt/slideMasters/theme/theme1.xml" Id="Rb61d498be1be49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5b36029415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9d67ede13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0e8dc07d0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721c97e054c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592fdfaa449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200a557a2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1c49b7a9a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6546e2abe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SALDO REGNSKAP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2 294 099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ØSTER-RIISØER INVESTERINGSCOMPAGNIE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14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kontor@saldoregnskap.no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www.saldoregnskap.no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970 918 523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