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efa4c202cc41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29d4183ab4e7c"/>
  </p:sldMasterIdLst>
  <p:sldIdLst>
    <p:sldId xmlns:r="http://schemas.openxmlformats.org/officeDocument/2006/relationships" id="256" r:id="Rd550bfcef659403f"/>
    <p:sldId xmlns:r="http://schemas.openxmlformats.org/officeDocument/2006/relationships" id="257" r:id="Rf839eac8cbbd4235"/>
    <p:sldId xmlns:r="http://schemas.openxmlformats.org/officeDocument/2006/relationships" id="258" r:id="R8e1117e6bbb4420b"/>
    <p:sldId xmlns:r="http://schemas.openxmlformats.org/officeDocument/2006/relationships" id="259" r:id="R2bf9b2cec12d4485"/>
    <p:sldId xmlns:r="http://schemas.openxmlformats.org/officeDocument/2006/relationships" id="260" r:id="R1b0ee331d3c64b03"/>
    <p:sldId xmlns:r="http://schemas.openxmlformats.org/officeDocument/2006/relationships" id="261" r:id="R34a84798bd9a4c5b"/>
    <p:sldId xmlns:r="http://schemas.openxmlformats.org/officeDocument/2006/relationships" id="262" r:id="Re6dcc90f1974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29d4183ab4e7c" /><Relationship Type="http://schemas.openxmlformats.org/officeDocument/2006/relationships/slide" Target="/ppt/slides/slide1.xml" Id="Rd550bfcef659403f" /><Relationship Type="http://schemas.openxmlformats.org/officeDocument/2006/relationships/slide" Target="/ppt/slides/slide2.xml" Id="Rf839eac8cbbd4235" /><Relationship Type="http://schemas.openxmlformats.org/officeDocument/2006/relationships/slide" Target="/ppt/slides/slide3.xml" Id="R8e1117e6bbb4420b" /><Relationship Type="http://schemas.openxmlformats.org/officeDocument/2006/relationships/slide" Target="/ppt/slides/slide4.xml" Id="R2bf9b2cec12d4485" /><Relationship Type="http://schemas.openxmlformats.org/officeDocument/2006/relationships/slide" Target="/ppt/slides/slide5.xml" Id="R1b0ee331d3c64b03" /><Relationship Type="http://schemas.openxmlformats.org/officeDocument/2006/relationships/slide" Target="/ppt/slides/slide6.xml" Id="R34a84798bd9a4c5b" /><Relationship Type="http://schemas.openxmlformats.org/officeDocument/2006/relationships/slide" Target="/ppt/slides/slide7.xml" Id="Re6dcc90f1974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e4c5aec6342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742ce8bf24859" /><Relationship Type="http://schemas.openxmlformats.org/officeDocument/2006/relationships/theme" Target="/ppt/slideMasters/theme/theme1.xml" Id="R07f9b79acf55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742ce8bf2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3fcff2e2e4a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aa23bcbd94c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23fd125cd42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079b564de47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05e4a171740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ad2dc438844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3d0576ce049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MERITORIUS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MERITORIUS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23 648 418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167 999 143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203 059 553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EMIL HJELM-HANSEN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Bachke &amp; Co AS, 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paul.hjelm-hansen@meritorius.no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970 926 976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