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c17bf655c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e3cd5d0724a46"/>
  </p:sldMasterIdLst>
  <p:sldIdLst>
    <p:sldId xmlns:r="http://schemas.openxmlformats.org/officeDocument/2006/relationships" id="256" r:id="R22873e9e6f9a449e"/>
    <p:sldId xmlns:r="http://schemas.openxmlformats.org/officeDocument/2006/relationships" id="257" r:id="R3f9dde07b5194987"/>
    <p:sldId xmlns:r="http://schemas.openxmlformats.org/officeDocument/2006/relationships" id="258" r:id="Rb65f68f51ab24fde"/>
    <p:sldId xmlns:r="http://schemas.openxmlformats.org/officeDocument/2006/relationships" id="259" r:id="R527f48cb007840d3"/>
    <p:sldId xmlns:r="http://schemas.openxmlformats.org/officeDocument/2006/relationships" id="260" r:id="R42f8943bffbf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e3cd5d0724a46" /><Relationship Type="http://schemas.openxmlformats.org/officeDocument/2006/relationships/slide" Target="/ppt/slides/slide1.xml" Id="R22873e9e6f9a449e" /><Relationship Type="http://schemas.openxmlformats.org/officeDocument/2006/relationships/slide" Target="/ppt/slides/slide2.xml" Id="R3f9dde07b5194987" /><Relationship Type="http://schemas.openxmlformats.org/officeDocument/2006/relationships/slide" Target="/ppt/slides/slide3.xml" Id="Rb65f68f51ab24fde" /><Relationship Type="http://schemas.openxmlformats.org/officeDocument/2006/relationships/slide" Target="/ppt/slides/slide4.xml" Id="R527f48cb007840d3" /><Relationship Type="http://schemas.openxmlformats.org/officeDocument/2006/relationships/slide" Target="/ppt/slides/slide5.xml" Id="R42f8943bffbf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c072c42b6342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69b4ffd144a87" /><Relationship Type="http://schemas.openxmlformats.org/officeDocument/2006/relationships/theme" Target="/ppt/slideMasters/theme/theme1.xml" Id="R703fec52bfb54c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69b4ffd144a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52fa5292242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bf4971cd7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c16e0ac0a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55a67502f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825a10dad41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BYNESET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