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466b5b41f447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e55a812ef049d8"/>
  </p:sldMasterIdLst>
  <p:sldIdLst>
    <p:sldId xmlns:r="http://schemas.openxmlformats.org/officeDocument/2006/relationships" id="256" r:id="Rc027ad1887ac4751"/>
    <p:sldId xmlns:r="http://schemas.openxmlformats.org/officeDocument/2006/relationships" id="257" r:id="Rb17cebaf6ee24034"/>
    <p:sldId xmlns:r="http://schemas.openxmlformats.org/officeDocument/2006/relationships" id="258" r:id="Re346cdd01bcb4249"/>
    <p:sldId xmlns:r="http://schemas.openxmlformats.org/officeDocument/2006/relationships" id="259" r:id="Rc4672d36a0cb49cc"/>
    <p:sldId xmlns:r="http://schemas.openxmlformats.org/officeDocument/2006/relationships" id="260" r:id="R90028c73e54b46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e55a812ef049d8" /><Relationship Type="http://schemas.openxmlformats.org/officeDocument/2006/relationships/slide" Target="/ppt/slides/slide1.xml" Id="Rc027ad1887ac4751" /><Relationship Type="http://schemas.openxmlformats.org/officeDocument/2006/relationships/slide" Target="/ppt/slides/slide2.xml" Id="Rb17cebaf6ee24034" /><Relationship Type="http://schemas.openxmlformats.org/officeDocument/2006/relationships/slide" Target="/ppt/slides/slide3.xml" Id="Re346cdd01bcb4249" /><Relationship Type="http://schemas.openxmlformats.org/officeDocument/2006/relationships/slide" Target="/ppt/slides/slide4.xml" Id="Rc4672d36a0cb49cc" /><Relationship Type="http://schemas.openxmlformats.org/officeDocument/2006/relationships/slide" Target="/ppt/slides/slide5.xml" Id="R90028c73e54b46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9084218e5b4f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eb7d9a55246c3" /><Relationship Type="http://schemas.openxmlformats.org/officeDocument/2006/relationships/theme" Target="/ppt/slideMasters/theme/theme1.xml" Id="R5a837b16849a4f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eeb7d9a55246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af33bcea24e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8faeeb34f4f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9d6915da643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c24220c7940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a179069554d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SIGDAL KOMM VANN/KLOAKK-RENOVASJ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 VANN/KLOAKK-RENOVASJ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SIGDAL KOMM VANN/KLOAKK-RENOVASJ ble etablert [år] og holder til i Prestfoss.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 VANN/KLOAKK-RENOVASJ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 VANN/KLOAKK-RENOVASJ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 VANN/KLOAKK-RENOVASJ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3350 Prestfoss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970 965 009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 VANN/KLOAKK-RENOVASJ</a:t>
            </a:r>
          </a:p>
        </p:txBody>
      </p:sp>
    </p:spTree>
  </p:cSld>
  <p:clrMapOvr>
    <a:masterClrMapping xmlns:a="http://schemas.openxmlformats.org/drawingml/2006/main"/>
  </p:clrMapOvr>
</p:sld>
</file>