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63c2b852d0493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dd53ad08ac4716"/>
  </p:sldMasterIdLst>
  <p:sldIdLst>
    <p:sldId xmlns:r="http://schemas.openxmlformats.org/officeDocument/2006/relationships" id="256" r:id="R63623e0d96c74724"/>
    <p:sldId xmlns:r="http://schemas.openxmlformats.org/officeDocument/2006/relationships" id="257" r:id="R787cd01758e442a0"/>
    <p:sldId xmlns:r="http://schemas.openxmlformats.org/officeDocument/2006/relationships" id="258" r:id="Reb33124171df4a9a"/>
    <p:sldId xmlns:r="http://schemas.openxmlformats.org/officeDocument/2006/relationships" id="259" r:id="R005b60db80d943b8"/>
    <p:sldId xmlns:r="http://schemas.openxmlformats.org/officeDocument/2006/relationships" id="260" r:id="Reaf5684ecb214c9f"/>
    <p:sldId xmlns:r="http://schemas.openxmlformats.org/officeDocument/2006/relationships" id="261" r:id="Rc9c2ffc82b164c47"/>
    <p:sldId xmlns:r="http://schemas.openxmlformats.org/officeDocument/2006/relationships" id="262" r:id="Rb9d7155aa4e3410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dd53ad08ac4716" /><Relationship Type="http://schemas.openxmlformats.org/officeDocument/2006/relationships/slide" Target="/ppt/slides/slide1.xml" Id="R63623e0d96c74724" /><Relationship Type="http://schemas.openxmlformats.org/officeDocument/2006/relationships/slide" Target="/ppt/slides/slide2.xml" Id="R787cd01758e442a0" /><Relationship Type="http://schemas.openxmlformats.org/officeDocument/2006/relationships/slide" Target="/ppt/slides/slide3.xml" Id="Reb33124171df4a9a" /><Relationship Type="http://schemas.openxmlformats.org/officeDocument/2006/relationships/slide" Target="/ppt/slides/slide4.xml" Id="R005b60db80d943b8" /><Relationship Type="http://schemas.openxmlformats.org/officeDocument/2006/relationships/slide" Target="/ppt/slides/slide5.xml" Id="Reaf5684ecb214c9f" /><Relationship Type="http://schemas.openxmlformats.org/officeDocument/2006/relationships/slide" Target="/ppt/slides/slide6.xml" Id="Rc9c2ffc82b164c47" /><Relationship Type="http://schemas.openxmlformats.org/officeDocument/2006/relationships/slide" Target="/ppt/slides/slide7.xml" Id="Rb9d7155aa4e3410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c6a43a625a49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2f69a9142d43f1" /><Relationship Type="http://schemas.openxmlformats.org/officeDocument/2006/relationships/theme" Target="/ppt/slideMasters/theme/theme1.xml" Id="R5311b6fe26b949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2f69a9142d43f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a3cb171ccc42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57b64b23cf4a7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081d275c49447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cc9b419ef6489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a2c9a29d9e42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03b2eb11a24e8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1fadddc0f14f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 KOLSTAD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KOLSTAD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 KOLSTAD EIENDOM AS ble etablert [år] og holder til i Bodø.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KOLSTAD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KOLSTAD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KOLSTAD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1 220 708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−653 026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−39 987 002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373 348 280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1 406 466 983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KOLSTAD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TORD UELAND KOLSTAD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KOLSTAD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8006 Bodø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54 01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970 977 368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KOLSTAD EIENDOM AS</a:t>
            </a:r>
          </a:p>
        </p:txBody>
      </p:sp>
    </p:spTree>
  </p:cSld>
  <p:clrMapOvr>
    <a:masterClrMapping xmlns:a="http://schemas.openxmlformats.org/drawingml/2006/main"/>
  </p:clrMapOvr>
</p:sld>
</file>