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46df2c3178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d64313d0346a9"/>
  </p:sldMasterIdLst>
  <p:sldIdLst>
    <p:sldId xmlns:r="http://schemas.openxmlformats.org/officeDocument/2006/relationships" id="256" r:id="Rb20b627b3c5940cf"/>
    <p:sldId xmlns:r="http://schemas.openxmlformats.org/officeDocument/2006/relationships" id="257" r:id="Rf0e15ea16d934614"/>
    <p:sldId xmlns:r="http://schemas.openxmlformats.org/officeDocument/2006/relationships" id="258" r:id="R2f158e74be064d41"/>
    <p:sldId xmlns:r="http://schemas.openxmlformats.org/officeDocument/2006/relationships" id="259" r:id="R66255bfce88840a5"/>
    <p:sldId xmlns:r="http://schemas.openxmlformats.org/officeDocument/2006/relationships" id="260" r:id="R3a6b47ad8fc5447c"/>
    <p:sldId xmlns:r="http://schemas.openxmlformats.org/officeDocument/2006/relationships" id="261" r:id="R07c554369e134c54"/>
    <p:sldId xmlns:r="http://schemas.openxmlformats.org/officeDocument/2006/relationships" id="262" r:id="R3cfc94db5fb3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d64313d0346a9" /><Relationship Type="http://schemas.openxmlformats.org/officeDocument/2006/relationships/slide" Target="/ppt/slides/slide1.xml" Id="Rb20b627b3c5940cf" /><Relationship Type="http://schemas.openxmlformats.org/officeDocument/2006/relationships/slide" Target="/ppt/slides/slide2.xml" Id="Rf0e15ea16d934614" /><Relationship Type="http://schemas.openxmlformats.org/officeDocument/2006/relationships/slide" Target="/ppt/slides/slide3.xml" Id="R2f158e74be064d41" /><Relationship Type="http://schemas.openxmlformats.org/officeDocument/2006/relationships/slide" Target="/ppt/slides/slide4.xml" Id="R66255bfce88840a5" /><Relationship Type="http://schemas.openxmlformats.org/officeDocument/2006/relationships/slide" Target="/ppt/slides/slide5.xml" Id="R3a6b47ad8fc5447c" /><Relationship Type="http://schemas.openxmlformats.org/officeDocument/2006/relationships/slide" Target="/ppt/slides/slide6.xml" Id="R07c554369e134c54" /><Relationship Type="http://schemas.openxmlformats.org/officeDocument/2006/relationships/slide" Target="/ppt/slides/slide7.xml" Id="R3cfc94db5fb3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f96b0eeee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02b7e7b51474e" /><Relationship Type="http://schemas.openxmlformats.org/officeDocument/2006/relationships/theme" Target="/ppt/slideMasters/theme/theme1.xml" Id="Rbd337c6245c242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02b7e7b51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199f25553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76862e58c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5e980b16548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4ac91509d45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b16e0ff254e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107179b614f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c7e69501e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