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0977f04330a436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1e88b26d38b4f61"/>
  </p:sldMasterIdLst>
  <p:sldIdLst>
    <p:sldId xmlns:r="http://schemas.openxmlformats.org/officeDocument/2006/relationships" id="256" r:id="Rb3eb114572374764"/>
    <p:sldId xmlns:r="http://schemas.openxmlformats.org/officeDocument/2006/relationships" id="257" r:id="R707d397bf3dd4135"/>
    <p:sldId xmlns:r="http://schemas.openxmlformats.org/officeDocument/2006/relationships" id="258" r:id="R1ada3a160e674d64"/>
    <p:sldId xmlns:r="http://schemas.openxmlformats.org/officeDocument/2006/relationships" id="259" r:id="Rec4e559e673b49e2"/>
    <p:sldId xmlns:r="http://schemas.openxmlformats.org/officeDocument/2006/relationships" id="260" r:id="Rb551082d929a4b5a"/>
    <p:sldId xmlns:r="http://schemas.openxmlformats.org/officeDocument/2006/relationships" id="261" r:id="R720bd80d170a44b8"/>
    <p:sldId xmlns:r="http://schemas.openxmlformats.org/officeDocument/2006/relationships" id="262" r:id="Raf79dec975a9492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1e88b26d38b4f61" /><Relationship Type="http://schemas.openxmlformats.org/officeDocument/2006/relationships/slide" Target="/ppt/slides/slide1.xml" Id="Rb3eb114572374764" /><Relationship Type="http://schemas.openxmlformats.org/officeDocument/2006/relationships/slide" Target="/ppt/slides/slide2.xml" Id="R707d397bf3dd4135" /><Relationship Type="http://schemas.openxmlformats.org/officeDocument/2006/relationships/slide" Target="/ppt/slides/slide3.xml" Id="R1ada3a160e674d64" /><Relationship Type="http://schemas.openxmlformats.org/officeDocument/2006/relationships/slide" Target="/ppt/slides/slide4.xml" Id="Rec4e559e673b49e2" /><Relationship Type="http://schemas.openxmlformats.org/officeDocument/2006/relationships/slide" Target="/ppt/slides/slide5.xml" Id="Rb551082d929a4b5a" /><Relationship Type="http://schemas.openxmlformats.org/officeDocument/2006/relationships/slide" Target="/ppt/slides/slide6.xml" Id="R720bd80d170a44b8" /><Relationship Type="http://schemas.openxmlformats.org/officeDocument/2006/relationships/slide" Target="/ppt/slides/slide7.xml" Id="Raf79dec975a9492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c5446c90cd24ea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af5ccb6b854791" /><Relationship Type="http://schemas.openxmlformats.org/officeDocument/2006/relationships/theme" Target="/ppt/slideMasters/theme/theme1.xml" Id="Rac5bb9f9b80b414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eaf5ccb6b85479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8002f5978b42f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02bb1973bc46a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560dfaf23b427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37053e346f4fa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0fc036aa9c45f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86ec12d021431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f1bbe08573477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LIEN TRELAST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LIEN TRELAST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LIEN TRELAST AS ble etablert [år] og holder til i Onarheim.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LIEN TRELAST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LIEN TRELAST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LIEN TRELAST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119 980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−143 030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−108 180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3 576 824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4 630 651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LIEN TRELAST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FLATEN EIENDOM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LIEN TRELAST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Eikene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5694 Onarheim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970 984 291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LIEN TRELAST AS</a:t>
            </a:r>
          </a:p>
        </p:txBody>
      </p:sp>
    </p:spTree>
  </p:cSld>
  <p:clrMapOvr>
    <a:masterClrMapping xmlns:a="http://schemas.openxmlformats.org/drawingml/2006/main"/>
  </p:clrMapOvr>
</p:sld>
</file>