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82a92854a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af946b8ca04e35"/>
  </p:sldMasterIdLst>
  <p:sldIdLst>
    <p:sldId xmlns:r="http://schemas.openxmlformats.org/officeDocument/2006/relationships" id="256" r:id="R9628022556b945df"/>
    <p:sldId xmlns:r="http://schemas.openxmlformats.org/officeDocument/2006/relationships" id="257" r:id="Re7dfdef37f01419f"/>
    <p:sldId xmlns:r="http://schemas.openxmlformats.org/officeDocument/2006/relationships" id="258" r:id="R3a1b55bf69f6431c"/>
    <p:sldId xmlns:r="http://schemas.openxmlformats.org/officeDocument/2006/relationships" id="259" r:id="Rf63fcb11d2c14493"/>
    <p:sldId xmlns:r="http://schemas.openxmlformats.org/officeDocument/2006/relationships" id="260" r:id="R9a95f683e2e24f8c"/>
    <p:sldId xmlns:r="http://schemas.openxmlformats.org/officeDocument/2006/relationships" id="261" r:id="Rfb0ae5f56eda42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f946b8ca04e35" /><Relationship Type="http://schemas.openxmlformats.org/officeDocument/2006/relationships/slide" Target="/ppt/slides/slide1.xml" Id="R9628022556b945df" /><Relationship Type="http://schemas.openxmlformats.org/officeDocument/2006/relationships/slide" Target="/ppt/slides/slide2.xml" Id="Re7dfdef37f01419f" /><Relationship Type="http://schemas.openxmlformats.org/officeDocument/2006/relationships/slide" Target="/ppt/slides/slide3.xml" Id="R3a1b55bf69f6431c" /><Relationship Type="http://schemas.openxmlformats.org/officeDocument/2006/relationships/slide" Target="/ppt/slides/slide4.xml" Id="Rf63fcb11d2c14493" /><Relationship Type="http://schemas.openxmlformats.org/officeDocument/2006/relationships/slide" Target="/ppt/slides/slide5.xml" Id="R9a95f683e2e24f8c" /><Relationship Type="http://schemas.openxmlformats.org/officeDocument/2006/relationships/slide" Target="/ppt/slides/slide6.xml" Id="Rfb0ae5f56eda42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0c13595f21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e022c5a484f82" /><Relationship Type="http://schemas.openxmlformats.org/officeDocument/2006/relationships/theme" Target="/ppt/slideMasters/theme/theme1.xml" Id="Rdb44941087d547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1e022c5a484f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efc9bea9749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1f9c1d765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37fc79cce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1dc2c645d4a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2b645d2ab4b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a71492429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