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f7f05d3ad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5ea135ea64733"/>
  </p:sldMasterIdLst>
  <p:sldIdLst>
    <p:sldId xmlns:r="http://schemas.openxmlformats.org/officeDocument/2006/relationships" id="256" r:id="R0e35fedd87054cc0"/>
    <p:sldId xmlns:r="http://schemas.openxmlformats.org/officeDocument/2006/relationships" id="257" r:id="R5f6f39056b1d49a4"/>
    <p:sldId xmlns:r="http://schemas.openxmlformats.org/officeDocument/2006/relationships" id="258" r:id="Rcd1fdbb5a8214525"/>
    <p:sldId xmlns:r="http://schemas.openxmlformats.org/officeDocument/2006/relationships" id="259" r:id="R42507978b24e48f3"/>
    <p:sldId xmlns:r="http://schemas.openxmlformats.org/officeDocument/2006/relationships" id="260" r:id="R8abbbfe78f394e27"/>
    <p:sldId xmlns:r="http://schemas.openxmlformats.org/officeDocument/2006/relationships" id="261" r:id="Rd42a3febecf14dd6"/>
    <p:sldId xmlns:r="http://schemas.openxmlformats.org/officeDocument/2006/relationships" id="262" r:id="Re7abd3903833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5ea135ea64733" /><Relationship Type="http://schemas.openxmlformats.org/officeDocument/2006/relationships/slide" Target="/ppt/slides/slide1.xml" Id="R0e35fedd87054cc0" /><Relationship Type="http://schemas.openxmlformats.org/officeDocument/2006/relationships/slide" Target="/ppt/slides/slide2.xml" Id="R5f6f39056b1d49a4" /><Relationship Type="http://schemas.openxmlformats.org/officeDocument/2006/relationships/slide" Target="/ppt/slides/slide3.xml" Id="Rcd1fdbb5a8214525" /><Relationship Type="http://schemas.openxmlformats.org/officeDocument/2006/relationships/slide" Target="/ppt/slides/slide4.xml" Id="R42507978b24e48f3" /><Relationship Type="http://schemas.openxmlformats.org/officeDocument/2006/relationships/slide" Target="/ppt/slides/slide5.xml" Id="R8abbbfe78f394e27" /><Relationship Type="http://schemas.openxmlformats.org/officeDocument/2006/relationships/slide" Target="/ppt/slides/slide6.xml" Id="Rd42a3febecf14dd6" /><Relationship Type="http://schemas.openxmlformats.org/officeDocument/2006/relationships/slide" Target="/ppt/slides/slide7.xml" Id="Re7abd3903833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a5ef69e9e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2566386dc4302" /><Relationship Type="http://schemas.openxmlformats.org/officeDocument/2006/relationships/theme" Target="/ppt/slideMasters/theme/theme1.xml" Id="Raf2e35c732db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2566386dc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8364f709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aec3975d0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f269f4d21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3f00d6aad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391e68fc1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c15ef6cad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e645d9c8e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