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e82e54786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80f79f5074157"/>
  </p:sldMasterIdLst>
  <p:sldIdLst>
    <p:sldId xmlns:r="http://schemas.openxmlformats.org/officeDocument/2006/relationships" id="256" r:id="R67f1cfe28fde4939"/>
    <p:sldId xmlns:r="http://schemas.openxmlformats.org/officeDocument/2006/relationships" id="257" r:id="R5d5a3b483f434551"/>
    <p:sldId xmlns:r="http://schemas.openxmlformats.org/officeDocument/2006/relationships" id="258" r:id="R61a87c8c916b42b9"/>
    <p:sldId xmlns:r="http://schemas.openxmlformats.org/officeDocument/2006/relationships" id="259" r:id="Re4bbd9a1f43846ca"/>
    <p:sldId xmlns:r="http://schemas.openxmlformats.org/officeDocument/2006/relationships" id="260" r:id="Rb419f2ea143f400b"/>
    <p:sldId xmlns:r="http://schemas.openxmlformats.org/officeDocument/2006/relationships" id="261" r:id="R8c3dfe41bf5047b5"/>
    <p:sldId xmlns:r="http://schemas.openxmlformats.org/officeDocument/2006/relationships" id="262" r:id="Rcba098ce94ca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80f79f5074157" /><Relationship Type="http://schemas.openxmlformats.org/officeDocument/2006/relationships/slide" Target="/ppt/slides/slide1.xml" Id="R67f1cfe28fde4939" /><Relationship Type="http://schemas.openxmlformats.org/officeDocument/2006/relationships/slide" Target="/ppt/slides/slide2.xml" Id="R5d5a3b483f434551" /><Relationship Type="http://schemas.openxmlformats.org/officeDocument/2006/relationships/slide" Target="/ppt/slides/slide3.xml" Id="R61a87c8c916b42b9" /><Relationship Type="http://schemas.openxmlformats.org/officeDocument/2006/relationships/slide" Target="/ppt/slides/slide4.xml" Id="Re4bbd9a1f43846ca" /><Relationship Type="http://schemas.openxmlformats.org/officeDocument/2006/relationships/slide" Target="/ppt/slides/slide5.xml" Id="Rb419f2ea143f400b" /><Relationship Type="http://schemas.openxmlformats.org/officeDocument/2006/relationships/slide" Target="/ppt/slides/slide6.xml" Id="R8c3dfe41bf5047b5" /><Relationship Type="http://schemas.openxmlformats.org/officeDocument/2006/relationships/slide" Target="/ppt/slides/slide7.xml" Id="Rcba098ce94ca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1ede2c699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eee8a6653447d" /><Relationship Type="http://schemas.openxmlformats.org/officeDocument/2006/relationships/theme" Target="/ppt/slideMasters/theme/theme1.xml" Id="Rf5d44817a22349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eee8a6653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d0b2a8798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c78c70ec0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42bace89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31aab62a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281fcca76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05279d6b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ac32ee8fb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PALADIO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PALADIO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25 079 584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27 389 722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HALLERAKER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K. ESKELAND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38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971 001 771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