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1c8a3ea53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5b83fd3d048b8"/>
  </p:sldMasterIdLst>
  <p:sldIdLst>
    <p:sldId xmlns:r="http://schemas.openxmlformats.org/officeDocument/2006/relationships" id="256" r:id="Ra58d3381734648f7"/>
    <p:sldId xmlns:r="http://schemas.openxmlformats.org/officeDocument/2006/relationships" id="257" r:id="Rd10e23468c9044fe"/>
    <p:sldId xmlns:r="http://schemas.openxmlformats.org/officeDocument/2006/relationships" id="258" r:id="Raf208d9f2c0f4a39"/>
    <p:sldId xmlns:r="http://schemas.openxmlformats.org/officeDocument/2006/relationships" id="259" r:id="R1b5925e8a047404f"/>
    <p:sldId xmlns:r="http://schemas.openxmlformats.org/officeDocument/2006/relationships" id="260" r:id="R8ef9be4dc6ca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5b83fd3d048b8" /><Relationship Type="http://schemas.openxmlformats.org/officeDocument/2006/relationships/slide" Target="/ppt/slides/slide1.xml" Id="Ra58d3381734648f7" /><Relationship Type="http://schemas.openxmlformats.org/officeDocument/2006/relationships/slide" Target="/ppt/slides/slide2.xml" Id="Rd10e23468c9044fe" /><Relationship Type="http://schemas.openxmlformats.org/officeDocument/2006/relationships/slide" Target="/ppt/slides/slide3.xml" Id="Raf208d9f2c0f4a39" /><Relationship Type="http://schemas.openxmlformats.org/officeDocument/2006/relationships/slide" Target="/ppt/slides/slide4.xml" Id="R1b5925e8a047404f" /><Relationship Type="http://schemas.openxmlformats.org/officeDocument/2006/relationships/slide" Target="/ppt/slides/slide5.xml" Id="R8ef9be4dc6ca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908c119f3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2810458e6473a" /><Relationship Type="http://schemas.openxmlformats.org/officeDocument/2006/relationships/theme" Target="/ppt/slideMasters/theme/theme1.xml" Id="Rd3f6f9d44430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2810458e6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8b365939d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e8c013282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1fd197ee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b1f18e156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4b3118b94d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TOTEN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TOTEN KOMMUNE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15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post@vestre-toten.kommune.no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www.vestre-toten.kommune.no/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971 028 300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TOTEN KOMMUNE</a:t>
            </a:r>
          </a:p>
        </p:txBody>
      </p:sp>
    </p:spTree>
  </p:cSld>
  <p:clrMapOvr>
    <a:masterClrMapping xmlns:a="http://schemas.openxmlformats.org/drawingml/2006/main"/>
  </p:clrMapOvr>
</p:sld>
</file>