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dafb25970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eccef42444680"/>
  </p:sldMasterIdLst>
  <p:sldIdLst>
    <p:sldId xmlns:r="http://schemas.openxmlformats.org/officeDocument/2006/relationships" id="256" r:id="R41c7aaf7bc2048e3"/>
    <p:sldId xmlns:r="http://schemas.openxmlformats.org/officeDocument/2006/relationships" id="257" r:id="R5ede0b6dce3347ba"/>
    <p:sldId xmlns:r="http://schemas.openxmlformats.org/officeDocument/2006/relationships" id="258" r:id="R2b532cb5edb046a9"/>
    <p:sldId xmlns:r="http://schemas.openxmlformats.org/officeDocument/2006/relationships" id="259" r:id="R64ddb36af9b64242"/>
    <p:sldId xmlns:r="http://schemas.openxmlformats.org/officeDocument/2006/relationships" id="260" r:id="R1b66b0e07ce4432b"/>
    <p:sldId xmlns:r="http://schemas.openxmlformats.org/officeDocument/2006/relationships" id="261" r:id="R99bad4f62a39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eccef42444680" /><Relationship Type="http://schemas.openxmlformats.org/officeDocument/2006/relationships/slide" Target="/ppt/slides/slide1.xml" Id="R41c7aaf7bc2048e3" /><Relationship Type="http://schemas.openxmlformats.org/officeDocument/2006/relationships/slide" Target="/ppt/slides/slide2.xml" Id="R5ede0b6dce3347ba" /><Relationship Type="http://schemas.openxmlformats.org/officeDocument/2006/relationships/slide" Target="/ppt/slides/slide3.xml" Id="R2b532cb5edb046a9" /><Relationship Type="http://schemas.openxmlformats.org/officeDocument/2006/relationships/slide" Target="/ppt/slides/slide4.xml" Id="R64ddb36af9b64242" /><Relationship Type="http://schemas.openxmlformats.org/officeDocument/2006/relationships/slide" Target="/ppt/slides/slide5.xml" Id="R1b66b0e07ce4432b" /><Relationship Type="http://schemas.openxmlformats.org/officeDocument/2006/relationships/slide" Target="/ppt/slides/slide6.xml" Id="R99bad4f62a39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c199f6944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2520d26ee4120" /><Relationship Type="http://schemas.openxmlformats.org/officeDocument/2006/relationships/theme" Target="/ppt/slideMasters/theme/theme1.xml" Id="R8ef9ce5b8fda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2520d26ee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f92cb925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78c43b85d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d1976ea00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688b82eab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2d181b366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8e7f9c229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TJENESTEMANNSLAG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312 648 732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188 400 123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252 625 583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