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204c135c904d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319d7b57094052"/>
  </p:sldMasterIdLst>
  <p:sldIdLst>
    <p:sldId xmlns:r="http://schemas.openxmlformats.org/officeDocument/2006/relationships" id="256" r:id="R0b6a9f02b786409f"/>
    <p:sldId xmlns:r="http://schemas.openxmlformats.org/officeDocument/2006/relationships" id="257" r:id="Rc08552d1dde146f5"/>
    <p:sldId xmlns:r="http://schemas.openxmlformats.org/officeDocument/2006/relationships" id="258" r:id="R552e3348dce64865"/>
    <p:sldId xmlns:r="http://schemas.openxmlformats.org/officeDocument/2006/relationships" id="259" r:id="R553eeb38ef8d4e3c"/>
    <p:sldId xmlns:r="http://schemas.openxmlformats.org/officeDocument/2006/relationships" id="260" r:id="R16b6fbcbf31046cd"/>
    <p:sldId xmlns:r="http://schemas.openxmlformats.org/officeDocument/2006/relationships" id="261" r:id="Re016478b17954e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19d7b57094052" /><Relationship Type="http://schemas.openxmlformats.org/officeDocument/2006/relationships/slide" Target="/ppt/slides/slide1.xml" Id="R0b6a9f02b786409f" /><Relationship Type="http://schemas.openxmlformats.org/officeDocument/2006/relationships/slide" Target="/ppt/slides/slide2.xml" Id="Rc08552d1dde146f5" /><Relationship Type="http://schemas.openxmlformats.org/officeDocument/2006/relationships/slide" Target="/ppt/slides/slide3.xml" Id="R552e3348dce64865" /><Relationship Type="http://schemas.openxmlformats.org/officeDocument/2006/relationships/slide" Target="/ppt/slides/slide4.xml" Id="R553eeb38ef8d4e3c" /><Relationship Type="http://schemas.openxmlformats.org/officeDocument/2006/relationships/slide" Target="/ppt/slides/slide5.xml" Id="R16b6fbcbf31046cd" /><Relationship Type="http://schemas.openxmlformats.org/officeDocument/2006/relationships/slide" Target="/ppt/slides/slide6.xml" Id="Re016478b17954e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4cdad801f94f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81cad9bf648fc" /><Relationship Type="http://schemas.openxmlformats.org/officeDocument/2006/relationships/theme" Target="/ppt/slideMasters/theme/theme1.xml" Id="Rb880775356a447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e81cad9bf648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864c7d89f46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fd597f52a48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1c1cd2ef047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ef8f84b9b46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8460c414f44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7d03fe79243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Arkitekt Eckhoffs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51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firmapost@rogfk.no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971 045 698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