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bf8d0c2d6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ad54a5fad4631"/>
  </p:sldMasterIdLst>
  <p:sldIdLst>
    <p:sldId xmlns:r="http://schemas.openxmlformats.org/officeDocument/2006/relationships" id="256" r:id="Rbf63c55d968d4563"/>
    <p:sldId xmlns:r="http://schemas.openxmlformats.org/officeDocument/2006/relationships" id="257" r:id="R831b4920e17f497e"/>
    <p:sldId xmlns:r="http://schemas.openxmlformats.org/officeDocument/2006/relationships" id="258" r:id="R5369df8865f54336"/>
    <p:sldId xmlns:r="http://schemas.openxmlformats.org/officeDocument/2006/relationships" id="259" r:id="R5df2458e9dc745dc"/>
    <p:sldId xmlns:r="http://schemas.openxmlformats.org/officeDocument/2006/relationships" id="260" r:id="Ra69e13e8043d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ad54a5fad4631" /><Relationship Type="http://schemas.openxmlformats.org/officeDocument/2006/relationships/slide" Target="/ppt/slides/slide1.xml" Id="Rbf63c55d968d4563" /><Relationship Type="http://schemas.openxmlformats.org/officeDocument/2006/relationships/slide" Target="/ppt/slides/slide2.xml" Id="R831b4920e17f497e" /><Relationship Type="http://schemas.openxmlformats.org/officeDocument/2006/relationships/slide" Target="/ppt/slides/slide3.xml" Id="R5369df8865f54336" /><Relationship Type="http://schemas.openxmlformats.org/officeDocument/2006/relationships/slide" Target="/ppt/slides/slide4.xml" Id="R5df2458e9dc745dc" /><Relationship Type="http://schemas.openxmlformats.org/officeDocument/2006/relationships/slide" Target="/ppt/slides/slide5.xml" Id="Ra69e13e8043d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23c293da9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3a8d9ff9450c" /><Relationship Type="http://schemas.openxmlformats.org/officeDocument/2006/relationships/theme" Target="/ppt/slideMasters/theme/theme1.xml" Id="Rab9b6714ffbd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83a8d9ff9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eb00f2b87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b69474c6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eece7b60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a666b4fe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44d22fc8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