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b7fbf26fe4d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d6771c2b2346c9"/>
  </p:sldMasterIdLst>
  <p:sldIdLst>
    <p:sldId xmlns:r="http://schemas.openxmlformats.org/officeDocument/2006/relationships" id="256" r:id="R3dd52ac6d4824aff"/>
    <p:sldId xmlns:r="http://schemas.openxmlformats.org/officeDocument/2006/relationships" id="257" r:id="R5df65bcdee2742b4"/>
    <p:sldId xmlns:r="http://schemas.openxmlformats.org/officeDocument/2006/relationships" id="258" r:id="R41da02f8933e4c4a"/>
    <p:sldId xmlns:r="http://schemas.openxmlformats.org/officeDocument/2006/relationships" id="259" r:id="R7ec96c72040f46fb"/>
    <p:sldId xmlns:r="http://schemas.openxmlformats.org/officeDocument/2006/relationships" id="260" r:id="Rd38f264d17f048cb"/>
    <p:sldId xmlns:r="http://schemas.openxmlformats.org/officeDocument/2006/relationships" id="261" r:id="Rd9f47c226a8744ea"/>
    <p:sldId xmlns:r="http://schemas.openxmlformats.org/officeDocument/2006/relationships" id="262" r:id="Rf000a17c4089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6771c2b2346c9" /><Relationship Type="http://schemas.openxmlformats.org/officeDocument/2006/relationships/slide" Target="/ppt/slides/slide1.xml" Id="R3dd52ac6d4824aff" /><Relationship Type="http://schemas.openxmlformats.org/officeDocument/2006/relationships/slide" Target="/ppt/slides/slide2.xml" Id="R5df65bcdee2742b4" /><Relationship Type="http://schemas.openxmlformats.org/officeDocument/2006/relationships/slide" Target="/ppt/slides/slide3.xml" Id="R41da02f8933e4c4a" /><Relationship Type="http://schemas.openxmlformats.org/officeDocument/2006/relationships/slide" Target="/ppt/slides/slide4.xml" Id="R7ec96c72040f46fb" /><Relationship Type="http://schemas.openxmlformats.org/officeDocument/2006/relationships/slide" Target="/ppt/slides/slide5.xml" Id="Rd38f264d17f048cb" /><Relationship Type="http://schemas.openxmlformats.org/officeDocument/2006/relationships/slide" Target="/ppt/slides/slide6.xml" Id="Rd9f47c226a8744ea" /><Relationship Type="http://schemas.openxmlformats.org/officeDocument/2006/relationships/slide" Target="/ppt/slides/slide7.xml" Id="Rf000a17c4089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795352f72846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0270da8ce4493" /><Relationship Type="http://schemas.openxmlformats.org/officeDocument/2006/relationships/theme" Target="/ppt/slideMasters/theme/theme1.xml" Id="Rac512a7a1e7f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0270da8ce44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e4aef9c334c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29573d0f642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2d36c312646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21fa27a6f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23f0bdd3249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2a5dbd2c84d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3a3feeef42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MASO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5 643 913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42 278 245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42 278 245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ROLF HILLESTAD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Teistveien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www.rafens.no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971 050 896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MASO HOLDING AS</a:t>
            </a:r>
          </a:p>
        </p:txBody>
      </p:sp>
    </p:spTree>
  </p:cSld>
  <p:clrMapOvr>
    <a:masterClrMapping xmlns:a="http://schemas.openxmlformats.org/drawingml/2006/main"/>
  </p:clrMapOvr>
</p:sld>
</file>