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6ce3e232a54b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ec0536dc424091"/>
  </p:sldMasterIdLst>
  <p:sldIdLst>
    <p:sldId xmlns:r="http://schemas.openxmlformats.org/officeDocument/2006/relationships" id="256" r:id="R2979b3512c684d54"/>
    <p:sldId xmlns:r="http://schemas.openxmlformats.org/officeDocument/2006/relationships" id="257" r:id="R39cfb87c642042e1"/>
    <p:sldId xmlns:r="http://schemas.openxmlformats.org/officeDocument/2006/relationships" id="258" r:id="Re733e5fd887c4991"/>
    <p:sldId xmlns:r="http://schemas.openxmlformats.org/officeDocument/2006/relationships" id="259" r:id="R2579df4dae164543"/>
    <p:sldId xmlns:r="http://schemas.openxmlformats.org/officeDocument/2006/relationships" id="260" r:id="R871eb07b8c1f4f85"/>
    <p:sldId xmlns:r="http://schemas.openxmlformats.org/officeDocument/2006/relationships" id="261" r:id="R236ba860b2e8470e"/>
    <p:sldId xmlns:r="http://schemas.openxmlformats.org/officeDocument/2006/relationships" id="262" r:id="Ra863932ba60b49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ec0536dc424091" /><Relationship Type="http://schemas.openxmlformats.org/officeDocument/2006/relationships/slide" Target="/ppt/slides/slide1.xml" Id="R2979b3512c684d54" /><Relationship Type="http://schemas.openxmlformats.org/officeDocument/2006/relationships/slide" Target="/ppt/slides/slide2.xml" Id="R39cfb87c642042e1" /><Relationship Type="http://schemas.openxmlformats.org/officeDocument/2006/relationships/slide" Target="/ppt/slides/slide3.xml" Id="Re733e5fd887c4991" /><Relationship Type="http://schemas.openxmlformats.org/officeDocument/2006/relationships/slide" Target="/ppt/slides/slide4.xml" Id="R2579df4dae164543" /><Relationship Type="http://schemas.openxmlformats.org/officeDocument/2006/relationships/slide" Target="/ppt/slides/slide5.xml" Id="R871eb07b8c1f4f85" /><Relationship Type="http://schemas.openxmlformats.org/officeDocument/2006/relationships/slide" Target="/ppt/slides/slide6.xml" Id="R236ba860b2e8470e" /><Relationship Type="http://schemas.openxmlformats.org/officeDocument/2006/relationships/slide" Target="/ppt/slides/slide7.xml" Id="Ra863932ba60b49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81cc36c2d41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af7f422e9440d" /><Relationship Type="http://schemas.openxmlformats.org/officeDocument/2006/relationships/theme" Target="/ppt/slideMasters/theme/theme1.xml" Id="Rd5c1e8570ddf41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faf7f422e944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ea28569434f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22e67920241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4942ee5d649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c2c7787114d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37641d5be4b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6aa798bd04b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65b4cb7404b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RØSSTAD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RØSSTAD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RØSSTAD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RØSSTAD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RØSSTAD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RØSSTAD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−142 414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18 107 905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18 137 334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RØSSTAD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LIZZIE RØSSTAD DAHM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GARÅSEN RØSSTAD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SVERRE RØSSTAD  –  33,2 %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RØSSTAD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Grimelundshaugen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971 061 278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RØSSTAD FINANS AS</a:t>
            </a:r>
          </a:p>
        </p:txBody>
      </p:sp>
    </p:spTree>
  </p:cSld>
  <p:clrMapOvr>
    <a:masterClrMapping xmlns:a="http://schemas.openxmlformats.org/drawingml/2006/main"/>
  </p:clrMapOvr>
</p:sld>
</file>