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889b202082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0b8923bbb46eb"/>
  </p:sldMasterIdLst>
  <p:sldIdLst>
    <p:sldId xmlns:r="http://schemas.openxmlformats.org/officeDocument/2006/relationships" id="256" r:id="Rc6f230d197ac43f9"/>
    <p:sldId xmlns:r="http://schemas.openxmlformats.org/officeDocument/2006/relationships" id="257" r:id="Rdbe5d1c39baa4d77"/>
    <p:sldId xmlns:r="http://schemas.openxmlformats.org/officeDocument/2006/relationships" id="258" r:id="R104ac52a9dd14ce8"/>
    <p:sldId xmlns:r="http://schemas.openxmlformats.org/officeDocument/2006/relationships" id="259" r:id="R115ade6270df40b8"/>
    <p:sldId xmlns:r="http://schemas.openxmlformats.org/officeDocument/2006/relationships" id="260" r:id="Rf024c8c67bbd44f3"/>
    <p:sldId xmlns:r="http://schemas.openxmlformats.org/officeDocument/2006/relationships" id="261" r:id="R4200dc1da3bb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0b8923bbb46eb" /><Relationship Type="http://schemas.openxmlformats.org/officeDocument/2006/relationships/slide" Target="/ppt/slides/slide1.xml" Id="Rc6f230d197ac43f9" /><Relationship Type="http://schemas.openxmlformats.org/officeDocument/2006/relationships/slide" Target="/ppt/slides/slide2.xml" Id="Rdbe5d1c39baa4d77" /><Relationship Type="http://schemas.openxmlformats.org/officeDocument/2006/relationships/slide" Target="/ppt/slides/slide3.xml" Id="R104ac52a9dd14ce8" /><Relationship Type="http://schemas.openxmlformats.org/officeDocument/2006/relationships/slide" Target="/ppt/slides/slide4.xml" Id="R115ade6270df40b8" /><Relationship Type="http://schemas.openxmlformats.org/officeDocument/2006/relationships/slide" Target="/ppt/slides/slide5.xml" Id="Rf024c8c67bbd44f3" /><Relationship Type="http://schemas.openxmlformats.org/officeDocument/2006/relationships/slide" Target="/ppt/slides/slide6.xml" Id="R4200dc1da3bb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a44c6d6ab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1de78f4249dd" /><Relationship Type="http://schemas.openxmlformats.org/officeDocument/2006/relationships/theme" Target="/ppt/slideMasters/theme/theme1.xml" Id="R155ac9cf1b23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81de78f42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f5cf441d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7c6853f0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a38cff58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63b6c4a4d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e54f57ab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b38ac1da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