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e3964f7df343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c59ae4b82e4e82"/>
  </p:sldMasterIdLst>
  <p:sldIdLst>
    <p:sldId xmlns:r="http://schemas.openxmlformats.org/officeDocument/2006/relationships" id="256" r:id="R560227dfb04c408b"/>
    <p:sldId xmlns:r="http://schemas.openxmlformats.org/officeDocument/2006/relationships" id="257" r:id="R027a076189d84627"/>
    <p:sldId xmlns:r="http://schemas.openxmlformats.org/officeDocument/2006/relationships" id="258" r:id="Raeaebcb759304fa1"/>
    <p:sldId xmlns:r="http://schemas.openxmlformats.org/officeDocument/2006/relationships" id="259" r:id="R650e5d72926d4480"/>
    <p:sldId xmlns:r="http://schemas.openxmlformats.org/officeDocument/2006/relationships" id="260" r:id="R0d7568b57e804691"/>
    <p:sldId xmlns:r="http://schemas.openxmlformats.org/officeDocument/2006/relationships" id="261" r:id="Rc79636ce17a445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59ae4b82e4e82" /><Relationship Type="http://schemas.openxmlformats.org/officeDocument/2006/relationships/slide" Target="/ppt/slides/slide1.xml" Id="R560227dfb04c408b" /><Relationship Type="http://schemas.openxmlformats.org/officeDocument/2006/relationships/slide" Target="/ppt/slides/slide2.xml" Id="R027a076189d84627" /><Relationship Type="http://schemas.openxmlformats.org/officeDocument/2006/relationships/slide" Target="/ppt/slides/slide3.xml" Id="Raeaebcb759304fa1" /><Relationship Type="http://schemas.openxmlformats.org/officeDocument/2006/relationships/slide" Target="/ppt/slides/slide4.xml" Id="R650e5d72926d4480" /><Relationship Type="http://schemas.openxmlformats.org/officeDocument/2006/relationships/slide" Target="/ppt/slides/slide5.xml" Id="R0d7568b57e804691" /><Relationship Type="http://schemas.openxmlformats.org/officeDocument/2006/relationships/slide" Target="/ppt/slides/slide6.xml" Id="Rc79636ce17a445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a258cbf4148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10a117ac14a15" /><Relationship Type="http://schemas.openxmlformats.org/officeDocument/2006/relationships/theme" Target="/ppt/slideMasters/theme/theme1.xml" Id="R9863f2ae846347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610a117ac14a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9c200ef5d43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b19bf881740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778d130b04f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87295013849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1b101ae1545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78fb2a43048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JERNBANEFORBUND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JERNBANEFORBUND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22 275 605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158 553 942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168 562 828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+4723068353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njf@njf.no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