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4ef274cba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f45a866c54adc"/>
  </p:sldMasterIdLst>
  <p:sldIdLst>
    <p:sldId xmlns:r="http://schemas.openxmlformats.org/officeDocument/2006/relationships" id="256" r:id="Rbb363ef6ce0b42d1"/>
    <p:sldId xmlns:r="http://schemas.openxmlformats.org/officeDocument/2006/relationships" id="257" r:id="Rc0ce409418b54ab7"/>
    <p:sldId xmlns:r="http://schemas.openxmlformats.org/officeDocument/2006/relationships" id="258" r:id="Rc9ac2f72cda04f7f"/>
    <p:sldId xmlns:r="http://schemas.openxmlformats.org/officeDocument/2006/relationships" id="259" r:id="Rda61fe2a96a24762"/>
    <p:sldId xmlns:r="http://schemas.openxmlformats.org/officeDocument/2006/relationships" id="260" r:id="R1f495aa8f9f747fa"/>
    <p:sldId xmlns:r="http://schemas.openxmlformats.org/officeDocument/2006/relationships" id="261" r:id="Rf10072860402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f45a866c54adc" /><Relationship Type="http://schemas.openxmlformats.org/officeDocument/2006/relationships/slide" Target="/ppt/slides/slide1.xml" Id="Rbb363ef6ce0b42d1" /><Relationship Type="http://schemas.openxmlformats.org/officeDocument/2006/relationships/slide" Target="/ppt/slides/slide2.xml" Id="Rc0ce409418b54ab7" /><Relationship Type="http://schemas.openxmlformats.org/officeDocument/2006/relationships/slide" Target="/ppt/slides/slide3.xml" Id="Rc9ac2f72cda04f7f" /><Relationship Type="http://schemas.openxmlformats.org/officeDocument/2006/relationships/slide" Target="/ppt/slides/slide4.xml" Id="Rda61fe2a96a24762" /><Relationship Type="http://schemas.openxmlformats.org/officeDocument/2006/relationships/slide" Target="/ppt/slides/slide5.xml" Id="R1f495aa8f9f747fa" /><Relationship Type="http://schemas.openxmlformats.org/officeDocument/2006/relationships/slide" Target="/ppt/slides/slide6.xml" Id="Rf10072860402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2ae17aaec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606162a044ce" /><Relationship Type="http://schemas.openxmlformats.org/officeDocument/2006/relationships/theme" Target="/ppt/slideMasters/theme/theme1.xml" Id="R9b630ca99a53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5606162a0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f8a0502f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ff381102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fcaee54b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970cd817b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51f99f49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504c8980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