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3123103db6441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437283fc7754865"/>
  </p:sldMasterIdLst>
  <p:sldIdLst>
    <p:sldId xmlns:r="http://schemas.openxmlformats.org/officeDocument/2006/relationships" id="256" r:id="R7f1a0f450cc04d8d"/>
    <p:sldId xmlns:r="http://schemas.openxmlformats.org/officeDocument/2006/relationships" id="257" r:id="R76c0c281e682403f"/>
    <p:sldId xmlns:r="http://schemas.openxmlformats.org/officeDocument/2006/relationships" id="258" r:id="R67d1040e862c4090"/>
    <p:sldId xmlns:r="http://schemas.openxmlformats.org/officeDocument/2006/relationships" id="259" r:id="Rfbdd7c5c266c498c"/>
    <p:sldId xmlns:r="http://schemas.openxmlformats.org/officeDocument/2006/relationships" id="260" r:id="Rdd739963302648e8"/>
    <p:sldId xmlns:r="http://schemas.openxmlformats.org/officeDocument/2006/relationships" id="261" r:id="Rb7f9ad84943f4d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37283fc7754865" /><Relationship Type="http://schemas.openxmlformats.org/officeDocument/2006/relationships/slide" Target="/ppt/slides/slide1.xml" Id="R7f1a0f450cc04d8d" /><Relationship Type="http://schemas.openxmlformats.org/officeDocument/2006/relationships/slide" Target="/ppt/slides/slide2.xml" Id="R76c0c281e682403f" /><Relationship Type="http://schemas.openxmlformats.org/officeDocument/2006/relationships/slide" Target="/ppt/slides/slide3.xml" Id="R67d1040e862c4090" /><Relationship Type="http://schemas.openxmlformats.org/officeDocument/2006/relationships/slide" Target="/ppt/slides/slide4.xml" Id="Rfbdd7c5c266c498c" /><Relationship Type="http://schemas.openxmlformats.org/officeDocument/2006/relationships/slide" Target="/ppt/slides/slide5.xml" Id="Rdd739963302648e8" /><Relationship Type="http://schemas.openxmlformats.org/officeDocument/2006/relationships/slide" Target="/ppt/slides/slide6.xml" Id="Rb7f9ad84943f4d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4337c90caa41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e37c695f514f35" /><Relationship Type="http://schemas.openxmlformats.org/officeDocument/2006/relationships/theme" Target="/ppt/slideMasters/theme/theme1.xml" Id="R38d862e6ed9f4f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ae37c695f514f3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dcb0d9b3434a0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c3d3e83c3c4b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d61952ab3247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7ea1790f9e49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c76e91a9e840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6e7537eeb6452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TRONDHJEMS ARBEIDERFORENING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TRONDHJEMS ARBEIDERFORENING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TRONDHJEMS ARBEIDERFORENING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TRONDHJEMS ARBEIDERFORENING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TRONDHJEMS ARBEIDERFORENING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TRONDHJEMS ARBEIDERFORENING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2 035 237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314 110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246 824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116 903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5 964 957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TRONDHJEMS ARBEIDERFORENING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Krambugata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arbeiderforeningen@styrepost.no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971 084 170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TRONDHJEMS ARBEIDERFORENING</a:t>
            </a:r>
          </a:p>
        </p:txBody>
      </p:sp>
    </p:spTree>
  </p:cSld>
  <p:clrMapOvr>
    <a:masterClrMapping xmlns:a="http://schemas.openxmlformats.org/drawingml/2006/main"/>
  </p:clrMapOvr>
</p:sld>
</file>