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5a2dcfe9d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5b17e240e843e6"/>
  </p:sldMasterIdLst>
  <p:sldIdLst>
    <p:sldId xmlns:r="http://schemas.openxmlformats.org/officeDocument/2006/relationships" id="256" r:id="R12ff7fda8b92407f"/>
    <p:sldId xmlns:r="http://schemas.openxmlformats.org/officeDocument/2006/relationships" id="257" r:id="Ra984512229594267"/>
    <p:sldId xmlns:r="http://schemas.openxmlformats.org/officeDocument/2006/relationships" id="258" r:id="Rc564817985da4a30"/>
    <p:sldId xmlns:r="http://schemas.openxmlformats.org/officeDocument/2006/relationships" id="259" r:id="Rf4d681389f10471b"/>
    <p:sldId xmlns:r="http://schemas.openxmlformats.org/officeDocument/2006/relationships" id="260" r:id="R2b096d520d9f4f5e"/>
    <p:sldId xmlns:r="http://schemas.openxmlformats.org/officeDocument/2006/relationships" id="261" r:id="R8a1032a295b24882"/>
    <p:sldId xmlns:r="http://schemas.openxmlformats.org/officeDocument/2006/relationships" id="262" r:id="R5edb138438af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b17e240e843e6" /><Relationship Type="http://schemas.openxmlformats.org/officeDocument/2006/relationships/slide" Target="/ppt/slides/slide1.xml" Id="R12ff7fda8b92407f" /><Relationship Type="http://schemas.openxmlformats.org/officeDocument/2006/relationships/slide" Target="/ppt/slides/slide2.xml" Id="Ra984512229594267" /><Relationship Type="http://schemas.openxmlformats.org/officeDocument/2006/relationships/slide" Target="/ppt/slides/slide3.xml" Id="Rc564817985da4a30" /><Relationship Type="http://schemas.openxmlformats.org/officeDocument/2006/relationships/slide" Target="/ppt/slides/slide4.xml" Id="Rf4d681389f10471b" /><Relationship Type="http://schemas.openxmlformats.org/officeDocument/2006/relationships/slide" Target="/ppt/slides/slide5.xml" Id="R2b096d520d9f4f5e" /><Relationship Type="http://schemas.openxmlformats.org/officeDocument/2006/relationships/slide" Target="/ppt/slides/slide6.xml" Id="R8a1032a295b24882" /><Relationship Type="http://schemas.openxmlformats.org/officeDocument/2006/relationships/slide" Target="/ppt/slides/slide7.xml" Id="R5edb138438af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1a8b9b4ce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c4653cde848c0" /><Relationship Type="http://schemas.openxmlformats.org/officeDocument/2006/relationships/theme" Target="/ppt/slideMasters/theme/theme1.xml" Id="Rdcac36f8ec9d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7c4653cde848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0f5858763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bed622ee8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7e2016f4d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b567d6f17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cfe986e13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008ba9ddb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acd511583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