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9006a2680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e281ee33846ba"/>
  </p:sldMasterIdLst>
  <p:sldIdLst>
    <p:sldId xmlns:r="http://schemas.openxmlformats.org/officeDocument/2006/relationships" id="256" r:id="Raf62a7560d2b41fd"/>
    <p:sldId xmlns:r="http://schemas.openxmlformats.org/officeDocument/2006/relationships" id="257" r:id="R2dcf065d312c43ab"/>
    <p:sldId xmlns:r="http://schemas.openxmlformats.org/officeDocument/2006/relationships" id="258" r:id="R07904ef3b6ed4a72"/>
    <p:sldId xmlns:r="http://schemas.openxmlformats.org/officeDocument/2006/relationships" id="259" r:id="Rabfdaff61d694037"/>
    <p:sldId xmlns:r="http://schemas.openxmlformats.org/officeDocument/2006/relationships" id="260" r:id="Rea4f162df4d94214"/>
    <p:sldId xmlns:r="http://schemas.openxmlformats.org/officeDocument/2006/relationships" id="261" r:id="Rc2d4fd888b9d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e281ee33846ba" /><Relationship Type="http://schemas.openxmlformats.org/officeDocument/2006/relationships/slide" Target="/ppt/slides/slide1.xml" Id="Raf62a7560d2b41fd" /><Relationship Type="http://schemas.openxmlformats.org/officeDocument/2006/relationships/slide" Target="/ppt/slides/slide2.xml" Id="R2dcf065d312c43ab" /><Relationship Type="http://schemas.openxmlformats.org/officeDocument/2006/relationships/slide" Target="/ppt/slides/slide3.xml" Id="R07904ef3b6ed4a72" /><Relationship Type="http://schemas.openxmlformats.org/officeDocument/2006/relationships/slide" Target="/ppt/slides/slide4.xml" Id="Rabfdaff61d694037" /><Relationship Type="http://schemas.openxmlformats.org/officeDocument/2006/relationships/slide" Target="/ppt/slides/slide5.xml" Id="Rea4f162df4d94214" /><Relationship Type="http://schemas.openxmlformats.org/officeDocument/2006/relationships/slide" Target="/ppt/slides/slide6.xml" Id="Rc2d4fd888b9d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5b4918d1c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94a03f7814705" /><Relationship Type="http://schemas.openxmlformats.org/officeDocument/2006/relationships/theme" Target="/ppt/slideMasters/theme/theme1.xml" Id="R68a086521839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994a03f781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00d5a88ed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97f43965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ef87d5e28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ac9d43c6a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d12ef891a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4b34e6c40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NÆRINGS- OG NYTELSESMIDDELARBEIDERFORBUND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NÆRINGS- OG NYTELSESMIDDELARBEIDERFORBUND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146 013 000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996 478 000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1 032 354 000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NÆRINGS- OG NYTELSESMIDDELARBEIDERFORBUND</a:t>
            </a:r>
          </a:p>
        </p:txBody>
      </p:sp>
    </p:spTree>
  </p:cSld>
  <p:clrMapOvr>
    <a:masterClrMapping xmlns:a="http://schemas.openxmlformats.org/drawingml/2006/main"/>
  </p:clrMapOvr>
</p:sld>
</file>