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6ce50bca04d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cc987f27b4b2b"/>
  </p:sldMasterIdLst>
  <p:sldIdLst>
    <p:sldId xmlns:r="http://schemas.openxmlformats.org/officeDocument/2006/relationships" id="256" r:id="Re9785460f7704622"/>
    <p:sldId xmlns:r="http://schemas.openxmlformats.org/officeDocument/2006/relationships" id="257" r:id="R67f9b100ae564545"/>
    <p:sldId xmlns:r="http://schemas.openxmlformats.org/officeDocument/2006/relationships" id="258" r:id="R9858a35ab5264849"/>
    <p:sldId xmlns:r="http://schemas.openxmlformats.org/officeDocument/2006/relationships" id="259" r:id="R7d12c1032da24232"/>
    <p:sldId xmlns:r="http://schemas.openxmlformats.org/officeDocument/2006/relationships" id="260" r:id="Rf2c48ae4647a4dca"/>
    <p:sldId xmlns:r="http://schemas.openxmlformats.org/officeDocument/2006/relationships" id="261" r:id="R88a3d3e563d14caa"/>
    <p:sldId xmlns:r="http://schemas.openxmlformats.org/officeDocument/2006/relationships" id="262" r:id="R178b09c7d4fb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cc987f27b4b2b" /><Relationship Type="http://schemas.openxmlformats.org/officeDocument/2006/relationships/slide" Target="/ppt/slides/slide1.xml" Id="Re9785460f7704622" /><Relationship Type="http://schemas.openxmlformats.org/officeDocument/2006/relationships/slide" Target="/ppt/slides/slide2.xml" Id="R67f9b100ae564545" /><Relationship Type="http://schemas.openxmlformats.org/officeDocument/2006/relationships/slide" Target="/ppt/slides/slide3.xml" Id="R9858a35ab5264849" /><Relationship Type="http://schemas.openxmlformats.org/officeDocument/2006/relationships/slide" Target="/ppt/slides/slide4.xml" Id="R7d12c1032da24232" /><Relationship Type="http://schemas.openxmlformats.org/officeDocument/2006/relationships/slide" Target="/ppt/slides/slide5.xml" Id="Rf2c48ae4647a4dca" /><Relationship Type="http://schemas.openxmlformats.org/officeDocument/2006/relationships/slide" Target="/ppt/slides/slide6.xml" Id="R88a3d3e563d14caa" /><Relationship Type="http://schemas.openxmlformats.org/officeDocument/2006/relationships/slide" Target="/ppt/slides/slide7.xml" Id="R178b09c7d4fb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813cc681f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9541ac8934f1e" /><Relationship Type="http://schemas.openxmlformats.org/officeDocument/2006/relationships/theme" Target="/ppt/slideMasters/theme/theme1.xml" Id="R9a80a9ac0489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c9541ac8934f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733de15fd4d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6fedc77c343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e6eb8608f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2628a0af748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7befe03ab44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6da5c144e49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c1c17881f4a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GRIMSØEN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9 045 558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22 519 869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38 735 897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 PETTER GRIMSØEN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971 133 287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