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9f1821b62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9624953c54512"/>
  </p:sldMasterIdLst>
  <p:sldIdLst>
    <p:sldId xmlns:r="http://schemas.openxmlformats.org/officeDocument/2006/relationships" id="256" r:id="R91d8c1e267644c66"/>
    <p:sldId xmlns:r="http://schemas.openxmlformats.org/officeDocument/2006/relationships" id="257" r:id="Ree95eb9cce3348c6"/>
    <p:sldId xmlns:r="http://schemas.openxmlformats.org/officeDocument/2006/relationships" id="258" r:id="R2218eaeec8d84e5e"/>
    <p:sldId xmlns:r="http://schemas.openxmlformats.org/officeDocument/2006/relationships" id="259" r:id="R10cd74875d8e464a"/>
    <p:sldId xmlns:r="http://schemas.openxmlformats.org/officeDocument/2006/relationships" id="260" r:id="Rf5a41d861c2d4b94"/>
    <p:sldId xmlns:r="http://schemas.openxmlformats.org/officeDocument/2006/relationships" id="261" r:id="R0c6ff436cec84bf4"/>
    <p:sldId xmlns:r="http://schemas.openxmlformats.org/officeDocument/2006/relationships" id="262" r:id="Ra2e1b45776f1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9624953c54512" /><Relationship Type="http://schemas.openxmlformats.org/officeDocument/2006/relationships/slide" Target="/ppt/slides/slide1.xml" Id="R91d8c1e267644c66" /><Relationship Type="http://schemas.openxmlformats.org/officeDocument/2006/relationships/slide" Target="/ppt/slides/slide2.xml" Id="Ree95eb9cce3348c6" /><Relationship Type="http://schemas.openxmlformats.org/officeDocument/2006/relationships/slide" Target="/ppt/slides/slide3.xml" Id="R2218eaeec8d84e5e" /><Relationship Type="http://schemas.openxmlformats.org/officeDocument/2006/relationships/slide" Target="/ppt/slides/slide4.xml" Id="R10cd74875d8e464a" /><Relationship Type="http://schemas.openxmlformats.org/officeDocument/2006/relationships/slide" Target="/ppt/slides/slide5.xml" Id="Rf5a41d861c2d4b94" /><Relationship Type="http://schemas.openxmlformats.org/officeDocument/2006/relationships/slide" Target="/ppt/slides/slide6.xml" Id="R0c6ff436cec84bf4" /><Relationship Type="http://schemas.openxmlformats.org/officeDocument/2006/relationships/slide" Target="/ppt/slides/slide7.xml" Id="Ra2e1b45776f1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40bf3791b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525ad19e4a26" /><Relationship Type="http://schemas.openxmlformats.org/officeDocument/2006/relationships/theme" Target="/ppt/slideMasters/theme/theme1.xml" Id="R912b713c2a8f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9525ad19e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fb6b77b2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ee04b726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a1502414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26771fe3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f1c32b360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0aa10ba5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9cb824e7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7 672 442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GURI MARCUSSEN JØTNE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JØTNE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JØTNE STOKKEDAL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JØTNE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tomar.jotne@gmail.com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TOMAR AS</a:t>
            </a:r>
          </a:p>
        </p:txBody>
      </p:sp>
    </p:spTree>
  </p:cSld>
  <p:clrMapOvr>
    <a:masterClrMapping xmlns:a="http://schemas.openxmlformats.org/drawingml/2006/main"/>
  </p:clrMapOvr>
</p:sld>
</file>