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d5a0ce8d5c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6f3c5cdc848c8"/>
  </p:sldMasterIdLst>
  <p:sldIdLst>
    <p:sldId xmlns:r="http://schemas.openxmlformats.org/officeDocument/2006/relationships" id="256" r:id="Re68cc7bbad034543"/>
    <p:sldId xmlns:r="http://schemas.openxmlformats.org/officeDocument/2006/relationships" id="257" r:id="R51d28020ea3c43d7"/>
    <p:sldId xmlns:r="http://schemas.openxmlformats.org/officeDocument/2006/relationships" id="258" r:id="Rf27a254910664b09"/>
    <p:sldId xmlns:r="http://schemas.openxmlformats.org/officeDocument/2006/relationships" id="259" r:id="R1ee46b9016054ad0"/>
    <p:sldId xmlns:r="http://schemas.openxmlformats.org/officeDocument/2006/relationships" id="260" r:id="R93f72acb8d204f47"/>
    <p:sldId xmlns:r="http://schemas.openxmlformats.org/officeDocument/2006/relationships" id="261" r:id="Rf9c7c8d0667d43ae"/>
    <p:sldId xmlns:r="http://schemas.openxmlformats.org/officeDocument/2006/relationships" id="262" r:id="R73e96ea6216d4c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6f3c5cdc848c8" /><Relationship Type="http://schemas.openxmlformats.org/officeDocument/2006/relationships/slide" Target="/ppt/slides/slide1.xml" Id="Re68cc7bbad034543" /><Relationship Type="http://schemas.openxmlformats.org/officeDocument/2006/relationships/slide" Target="/ppt/slides/slide2.xml" Id="R51d28020ea3c43d7" /><Relationship Type="http://schemas.openxmlformats.org/officeDocument/2006/relationships/slide" Target="/ppt/slides/slide3.xml" Id="Rf27a254910664b09" /><Relationship Type="http://schemas.openxmlformats.org/officeDocument/2006/relationships/slide" Target="/ppt/slides/slide4.xml" Id="R1ee46b9016054ad0" /><Relationship Type="http://schemas.openxmlformats.org/officeDocument/2006/relationships/slide" Target="/ppt/slides/slide5.xml" Id="R93f72acb8d204f47" /><Relationship Type="http://schemas.openxmlformats.org/officeDocument/2006/relationships/slide" Target="/ppt/slides/slide6.xml" Id="Rf9c7c8d0667d43ae" /><Relationship Type="http://schemas.openxmlformats.org/officeDocument/2006/relationships/slide" Target="/ppt/slides/slide7.xml" Id="R73e96ea6216d4c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5280a2818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cee27122941ce" /><Relationship Type="http://schemas.openxmlformats.org/officeDocument/2006/relationships/theme" Target="/ppt/slideMasters/theme/theme1.xml" Id="R17c19d7dcbe2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8cee27122941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ed1fda25142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5ec1ab58842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b432e9f66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a68af7fd8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2512a1b524a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4f83770174d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fa015f68243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MJØSEN AKTIEMØLLE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MJØSEN AKTIEMØLLE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MJØSEN AKTIEMØLLE AS ble etablert [år] og holder til i Fjerdingby.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MJØSEN AKTIEMØLLE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MJØSEN AKTIEMØLLE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MJØSEN AKTIEMØLLE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807 808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872 075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MJØSEN AKTIEMØLLE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ØDEGAARD NORDHEIM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ØDEGAARD NORDHEIM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NORDHEIM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NORDHEIM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MJØSEN AKTIEMØLLE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Tristilvegen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2008 Fjerdingby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35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971 174 277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MJØSEN AKTIEMØLLE AS</a:t>
            </a:r>
          </a:p>
        </p:txBody>
      </p:sp>
    </p:spTree>
  </p:cSld>
  <p:clrMapOvr>
    <a:masterClrMapping xmlns:a="http://schemas.openxmlformats.org/drawingml/2006/main"/>
  </p:clrMapOvr>
</p:sld>
</file>