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569e27e9d2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081191da7414a"/>
  </p:sldMasterIdLst>
  <p:sldIdLst>
    <p:sldId xmlns:r="http://schemas.openxmlformats.org/officeDocument/2006/relationships" id="256" r:id="R5b2e95bb62934833"/>
    <p:sldId xmlns:r="http://schemas.openxmlformats.org/officeDocument/2006/relationships" id="257" r:id="R7f44150081404b5b"/>
    <p:sldId xmlns:r="http://schemas.openxmlformats.org/officeDocument/2006/relationships" id="258" r:id="R088ca16df0b34dc9"/>
    <p:sldId xmlns:r="http://schemas.openxmlformats.org/officeDocument/2006/relationships" id="259" r:id="Rbe5000abb1d147e0"/>
    <p:sldId xmlns:r="http://schemas.openxmlformats.org/officeDocument/2006/relationships" id="260" r:id="R1e1fe18568924daf"/>
    <p:sldId xmlns:r="http://schemas.openxmlformats.org/officeDocument/2006/relationships" id="261" r:id="Rd923ab642f27416c"/>
    <p:sldId xmlns:r="http://schemas.openxmlformats.org/officeDocument/2006/relationships" id="262" r:id="R4ed2d372da2f49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081191da7414a" /><Relationship Type="http://schemas.openxmlformats.org/officeDocument/2006/relationships/slide" Target="/ppt/slides/slide1.xml" Id="R5b2e95bb62934833" /><Relationship Type="http://schemas.openxmlformats.org/officeDocument/2006/relationships/slide" Target="/ppt/slides/slide2.xml" Id="R7f44150081404b5b" /><Relationship Type="http://schemas.openxmlformats.org/officeDocument/2006/relationships/slide" Target="/ppt/slides/slide3.xml" Id="R088ca16df0b34dc9" /><Relationship Type="http://schemas.openxmlformats.org/officeDocument/2006/relationships/slide" Target="/ppt/slides/slide4.xml" Id="Rbe5000abb1d147e0" /><Relationship Type="http://schemas.openxmlformats.org/officeDocument/2006/relationships/slide" Target="/ppt/slides/slide5.xml" Id="R1e1fe18568924daf" /><Relationship Type="http://schemas.openxmlformats.org/officeDocument/2006/relationships/slide" Target="/ppt/slides/slide6.xml" Id="Rd923ab642f27416c" /><Relationship Type="http://schemas.openxmlformats.org/officeDocument/2006/relationships/slide" Target="/ppt/slides/slide7.xml" Id="R4ed2d372da2f49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077a4e0f5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e6653ca084943" /><Relationship Type="http://schemas.openxmlformats.org/officeDocument/2006/relationships/theme" Target="/ppt/slideMasters/theme/theme1.xml" Id="R50e653743c5549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e6653ca08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b7d05337f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00afefb97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d6291243c44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49d972a6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bc9e9ec42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2b4ca4a374a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c26ad12e5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 P PEDERSEN &amp; SØN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P PEDERSEN &amp; SØN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2 933 852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3 373 854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EILIF STAUBO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Staubo, Hospitsveien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14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971 177 780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 P PEDERSEN &amp; SØN AS</a:t>
            </a:r>
          </a:p>
        </p:txBody>
      </p:sp>
    </p:spTree>
  </p:cSld>
  <p:clrMapOvr>
    <a:masterClrMapping xmlns:a="http://schemas.openxmlformats.org/drawingml/2006/main"/>
  </p:clrMapOvr>
</p:sld>
</file>