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276838b69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76d0f14a140c9"/>
  </p:sldMasterIdLst>
  <p:sldIdLst>
    <p:sldId xmlns:r="http://schemas.openxmlformats.org/officeDocument/2006/relationships" id="256" r:id="R5b6440d257c84cf9"/>
    <p:sldId xmlns:r="http://schemas.openxmlformats.org/officeDocument/2006/relationships" id="257" r:id="Red44f5606bed4fa4"/>
    <p:sldId xmlns:r="http://schemas.openxmlformats.org/officeDocument/2006/relationships" id="258" r:id="R9e708b03a0a345fb"/>
    <p:sldId xmlns:r="http://schemas.openxmlformats.org/officeDocument/2006/relationships" id="259" r:id="R4c593273ff404103"/>
    <p:sldId xmlns:r="http://schemas.openxmlformats.org/officeDocument/2006/relationships" id="260" r:id="R94dac33691e941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76d0f14a140c9" /><Relationship Type="http://schemas.openxmlformats.org/officeDocument/2006/relationships/slide" Target="/ppt/slides/slide1.xml" Id="R5b6440d257c84cf9" /><Relationship Type="http://schemas.openxmlformats.org/officeDocument/2006/relationships/slide" Target="/ppt/slides/slide2.xml" Id="Red44f5606bed4fa4" /><Relationship Type="http://schemas.openxmlformats.org/officeDocument/2006/relationships/slide" Target="/ppt/slides/slide3.xml" Id="R9e708b03a0a345fb" /><Relationship Type="http://schemas.openxmlformats.org/officeDocument/2006/relationships/slide" Target="/ppt/slides/slide4.xml" Id="R4c593273ff404103" /><Relationship Type="http://schemas.openxmlformats.org/officeDocument/2006/relationships/slide" Target="/ppt/slides/slide5.xml" Id="R94dac33691e941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07e70a2e6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9420980c74234" /><Relationship Type="http://schemas.openxmlformats.org/officeDocument/2006/relationships/theme" Target="/ppt/slideMasters/theme/theme1.xml" Id="Rdd3f5bc5626e4a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9420980c7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1aed2f7c94b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1738e2868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ecc6b8734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3a5fc6e1c41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70a8efc334e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SELBU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 KOMMUNE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Gjelbakken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postmottak@selbu.kommune.no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www.selbu.kommune.no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971 197 609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SELBU KOMMUNE</a:t>
            </a:r>
          </a:p>
        </p:txBody>
      </p:sp>
    </p:spTree>
  </p:cSld>
  <p:clrMapOvr>
    <a:masterClrMapping xmlns:a="http://schemas.openxmlformats.org/drawingml/2006/main"/>
  </p:clrMapOvr>
</p:sld>
</file>