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a33bab12b46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f1418ded3c4bcc"/>
  </p:sldMasterIdLst>
  <p:sldIdLst>
    <p:sldId xmlns:r="http://schemas.openxmlformats.org/officeDocument/2006/relationships" id="256" r:id="Rc2b1c416d7924ca2"/>
    <p:sldId xmlns:r="http://schemas.openxmlformats.org/officeDocument/2006/relationships" id="257" r:id="R87b5decef84040f5"/>
    <p:sldId xmlns:r="http://schemas.openxmlformats.org/officeDocument/2006/relationships" id="258" r:id="R656c18505cd3444b"/>
    <p:sldId xmlns:r="http://schemas.openxmlformats.org/officeDocument/2006/relationships" id="259" r:id="Ra5a6dd4ec12c432b"/>
    <p:sldId xmlns:r="http://schemas.openxmlformats.org/officeDocument/2006/relationships" id="260" r:id="R784b063feace445e"/>
    <p:sldId xmlns:r="http://schemas.openxmlformats.org/officeDocument/2006/relationships" id="261" r:id="Rd86c8340e66340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1418ded3c4bcc" /><Relationship Type="http://schemas.openxmlformats.org/officeDocument/2006/relationships/slide" Target="/ppt/slides/slide1.xml" Id="Rc2b1c416d7924ca2" /><Relationship Type="http://schemas.openxmlformats.org/officeDocument/2006/relationships/slide" Target="/ppt/slides/slide2.xml" Id="R87b5decef84040f5" /><Relationship Type="http://schemas.openxmlformats.org/officeDocument/2006/relationships/slide" Target="/ppt/slides/slide3.xml" Id="R656c18505cd3444b" /><Relationship Type="http://schemas.openxmlformats.org/officeDocument/2006/relationships/slide" Target="/ppt/slides/slide4.xml" Id="Ra5a6dd4ec12c432b" /><Relationship Type="http://schemas.openxmlformats.org/officeDocument/2006/relationships/slide" Target="/ppt/slides/slide5.xml" Id="R784b063feace445e" /><Relationship Type="http://schemas.openxmlformats.org/officeDocument/2006/relationships/slide" Target="/ppt/slides/slide6.xml" Id="Rd86c8340e66340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f38cc92bd48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d837609db4516" /><Relationship Type="http://schemas.openxmlformats.org/officeDocument/2006/relationships/theme" Target="/ppt/slideMasters/theme/theme1.xml" Id="R531159ade2eb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d837609db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9908e9781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96ba8100d47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7d4925307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d264c906540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f48b20d1c48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c44cc62d04a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KJELL HOLM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KJELL HOLM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KJELL HOLM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KJELL HOLM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KJELL HOLM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KJELL HOLM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60 613 104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45 809 902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45 809 902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979 266 543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983 185 254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KJELL HOLM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Molovegen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www.stiftelsenkjellholm.no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971 222 727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KJELL HOLM</a:t>
            </a:r>
          </a:p>
        </p:txBody>
      </p:sp>
    </p:spTree>
  </p:cSld>
  <p:clrMapOvr>
    <a:masterClrMapping xmlns:a="http://schemas.openxmlformats.org/drawingml/2006/main"/>
  </p:clrMapOvr>
</p:sld>
</file>