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dcbee311834c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4d47c09b2c4918"/>
  </p:sldMasterIdLst>
  <p:sldIdLst>
    <p:sldId xmlns:r="http://schemas.openxmlformats.org/officeDocument/2006/relationships" id="256" r:id="R7a90a21db0f7419f"/>
    <p:sldId xmlns:r="http://schemas.openxmlformats.org/officeDocument/2006/relationships" id="257" r:id="R1f2cd31be1f6454e"/>
    <p:sldId xmlns:r="http://schemas.openxmlformats.org/officeDocument/2006/relationships" id="258" r:id="Rba906dd3a27e46b0"/>
    <p:sldId xmlns:r="http://schemas.openxmlformats.org/officeDocument/2006/relationships" id="259" r:id="R40c48326d1434e4a"/>
    <p:sldId xmlns:r="http://schemas.openxmlformats.org/officeDocument/2006/relationships" id="260" r:id="R9859f5f6404442b1"/>
    <p:sldId xmlns:r="http://schemas.openxmlformats.org/officeDocument/2006/relationships" id="261" r:id="R4e1f23cf23d743b2"/>
    <p:sldId xmlns:r="http://schemas.openxmlformats.org/officeDocument/2006/relationships" id="262" r:id="R632b10577cf545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d47c09b2c4918" /><Relationship Type="http://schemas.openxmlformats.org/officeDocument/2006/relationships/slide" Target="/ppt/slides/slide1.xml" Id="R7a90a21db0f7419f" /><Relationship Type="http://schemas.openxmlformats.org/officeDocument/2006/relationships/slide" Target="/ppt/slides/slide2.xml" Id="R1f2cd31be1f6454e" /><Relationship Type="http://schemas.openxmlformats.org/officeDocument/2006/relationships/slide" Target="/ppt/slides/slide3.xml" Id="Rba906dd3a27e46b0" /><Relationship Type="http://schemas.openxmlformats.org/officeDocument/2006/relationships/slide" Target="/ppt/slides/slide4.xml" Id="R40c48326d1434e4a" /><Relationship Type="http://schemas.openxmlformats.org/officeDocument/2006/relationships/slide" Target="/ppt/slides/slide5.xml" Id="R9859f5f6404442b1" /><Relationship Type="http://schemas.openxmlformats.org/officeDocument/2006/relationships/slide" Target="/ppt/slides/slide6.xml" Id="R4e1f23cf23d743b2" /><Relationship Type="http://schemas.openxmlformats.org/officeDocument/2006/relationships/slide" Target="/ppt/slides/slide7.xml" Id="R632b10577cf545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f8b731f4b4b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9b1272d01412d" /><Relationship Type="http://schemas.openxmlformats.org/officeDocument/2006/relationships/theme" Target="/ppt/slideMasters/theme/theme1.xml" Id="R7f5072dd79c849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39b1272d0141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51a369f0b4d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689b14eeb4a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7fce182c445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b8f4778e843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612e080a245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e5a70185f46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b2d5e116644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OCTOPUS HELLVIK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HELLVIK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6 323 024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TOLLESHAUG JOHN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971 233 907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