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19debfe75a41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f6190b08af4131"/>
  </p:sldMasterIdLst>
  <p:sldIdLst>
    <p:sldId xmlns:r="http://schemas.openxmlformats.org/officeDocument/2006/relationships" id="256" r:id="R4961b829d1c34445"/>
    <p:sldId xmlns:r="http://schemas.openxmlformats.org/officeDocument/2006/relationships" id="257" r:id="R216861017d024e58"/>
    <p:sldId xmlns:r="http://schemas.openxmlformats.org/officeDocument/2006/relationships" id="258" r:id="R7c71bcf86c024535"/>
    <p:sldId xmlns:r="http://schemas.openxmlformats.org/officeDocument/2006/relationships" id="259" r:id="R03701e355018471b"/>
    <p:sldId xmlns:r="http://schemas.openxmlformats.org/officeDocument/2006/relationships" id="260" r:id="R9e38c05d0fdd464b"/>
    <p:sldId xmlns:r="http://schemas.openxmlformats.org/officeDocument/2006/relationships" id="261" r:id="R31e8396c190b44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f6190b08af4131" /><Relationship Type="http://schemas.openxmlformats.org/officeDocument/2006/relationships/slide" Target="/ppt/slides/slide1.xml" Id="R4961b829d1c34445" /><Relationship Type="http://schemas.openxmlformats.org/officeDocument/2006/relationships/slide" Target="/ppt/slides/slide2.xml" Id="R216861017d024e58" /><Relationship Type="http://schemas.openxmlformats.org/officeDocument/2006/relationships/slide" Target="/ppt/slides/slide3.xml" Id="R7c71bcf86c024535" /><Relationship Type="http://schemas.openxmlformats.org/officeDocument/2006/relationships/slide" Target="/ppt/slides/slide4.xml" Id="R03701e355018471b" /><Relationship Type="http://schemas.openxmlformats.org/officeDocument/2006/relationships/slide" Target="/ppt/slides/slide5.xml" Id="R9e38c05d0fdd464b" /><Relationship Type="http://schemas.openxmlformats.org/officeDocument/2006/relationships/slide" Target="/ppt/slides/slide6.xml" Id="R31e8396c190b44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691018e8ae47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c2e62c69e44bc" /><Relationship Type="http://schemas.openxmlformats.org/officeDocument/2006/relationships/theme" Target="/ppt/slideMasters/theme/theme1.xml" Id="R87193a33634547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ec2e62c69e44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c063923d54d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13f552d9949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e9093d08a4e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5ba8bda1745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fa913911b49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da64afb0040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LISBETH SVENDSEN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LISBETH SVENDSEN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 SVENDSEN ble etablert [år] og holder til i Skjærhalden.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LISBETH SVENDSEN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LISBETH SVENDSEN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LISBETH SVENDSEN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619 075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467 542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467 542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732 952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788 967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LISBETH SVENDSEN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Edveien 364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1680 Skjærhalden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37 91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lski@online.no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971 248 505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LISBETH SVENDSEN</a:t>
            </a:r>
          </a:p>
        </p:txBody>
      </p:sp>
    </p:spTree>
  </p:cSld>
  <p:clrMapOvr>
    <a:masterClrMapping xmlns:a="http://schemas.openxmlformats.org/drawingml/2006/main"/>
  </p:clrMapOvr>
</p:sld>
</file>