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272087c39846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4eaf75a04a4743"/>
  </p:sldMasterIdLst>
  <p:sldIdLst>
    <p:sldId xmlns:r="http://schemas.openxmlformats.org/officeDocument/2006/relationships" id="256" r:id="R4a45877bca2e4116"/>
    <p:sldId xmlns:r="http://schemas.openxmlformats.org/officeDocument/2006/relationships" id="257" r:id="R03cfc60fa3a34a42"/>
    <p:sldId xmlns:r="http://schemas.openxmlformats.org/officeDocument/2006/relationships" id="258" r:id="R08a408823bd244e9"/>
    <p:sldId xmlns:r="http://schemas.openxmlformats.org/officeDocument/2006/relationships" id="259" r:id="Rfe31aef205d94c37"/>
    <p:sldId xmlns:r="http://schemas.openxmlformats.org/officeDocument/2006/relationships" id="260" r:id="Rd23de7e4f84643c8"/>
    <p:sldId xmlns:r="http://schemas.openxmlformats.org/officeDocument/2006/relationships" id="261" r:id="R0fcfd0cc497748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eaf75a04a4743" /><Relationship Type="http://schemas.openxmlformats.org/officeDocument/2006/relationships/slide" Target="/ppt/slides/slide1.xml" Id="R4a45877bca2e4116" /><Relationship Type="http://schemas.openxmlformats.org/officeDocument/2006/relationships/slide" Target="/ppt/slides/slide2.xml" Id="R03cfc60fa3a34a42" /><Relationship Type="http://schemas.openxmlformats.org/officeDocument/2006/relationships/slide" Target="/ppt/slides/slide3.xml" Id="R08a408823bd244e9" /><Relationship Type="http://schemas.openxmlformats.org/officeDocument/2006/relationships/slide" Target="/ppt/slides/slide4.xml" Id="Rfe31aef205d94c37" /><Relationship Type="http://schemas.openxmlformats.org/officeDocument/2006/relationships/slide" Target="/ppt/slides/slide5.xml" Id="Rd23de7e4f84643c8" /><Relationship Type="http://schemas.openxmlformats.org/officeDocument/2006/relationships/slide" Target="/ppt/slides/slide6.xml" Id="R0fcfd0cc497748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f495712dfa4b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85b0ffc9644be" /><Relationship Type="http://schemas.openxmlformats.org/officeDocument/2006/relationships/theme" Target="/ppt/slideMasters/theme/theme1.xml" Id="R9dbea8c9afc046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685b0ffc9644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f9194dff340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7f28c7138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2e1f82b6d41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ad29610f446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9199038c742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225a934cd40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PILAR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PILAR REGNSKAP SA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55 508 213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−3 745 400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−3 404 794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468 518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10 583 771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Gjennestadtunet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32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post@pilarregnskap.no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www.pilarregnskap.no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971 316 608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