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594d755a7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60de3ba4c473a"/>
  </p:sldMasterIdLst>
  <p:sldIdLst>
    <p:sldId xmlns:r="http://schemas.openxmlformats.org/officeDocument/2006/relationships" id="256" r:id="R0d3b5fe0ac334f1e"/>
    <p:sldId xmlns:r="http://schemas.openxmlformats.org/officeDocument/2006/relationships" id="257" r:id="Rda74893477f34716"/>
    <p:sldId xmlns:r="http://schemas.openxmlformats.org/officeDocument/2006/relationships" id="258" r:id="R629d0db789c24ecf"/>
    <p:sldId xmlns:r="http://schemas.openxmlformats.org/officeDocument/2006/relationships" id="259" r:id="R4064d8ad7d2c4340"/>
    <p:sldId xmlns:r="http://schemas.openxmlformats.org/officeDocument/2006/relationships" id="260" r:id="R84ff82d19d7c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60de3ba4c473a" /><Relationship Type="http://schemas.openxmlformats.org/officeDocument/2006/relationships/slide" Target="/ppt/slides/slide1.xml" Id="R0d3b5fe0ac334f1e" /><Relationship Type="http://schemas.openxmlformats.org/officeDocument/2006/relationships/slide" Target="/ppt/slides/slide2.xml" Id="Rda74893477f34716" /><Relationship Type="http://schemas.openxmlformats.org/officeDocument/2006/relationships/slide" Target="/ppt/slides/slide3.xml" Id="R629d0db789c24ecf" /><Relationship Type="http://schemas.openxmlformats.org/officeDocument/2006/relationships/slide" Target="/ppt/slides/slide4.xml" Id="R4064d8ad7d2c4340" /><Relationship Type="http://schemas.openxmlformats.org/officeDocument/2006/relationships/slide" Target="/ppt/slides/slide5.xml" Id="R84ff82d19d7c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000d1911f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d155a1da4835" /><Relationship Type="http://schemas.openxmlformats.org/officeDocument/2006/relationships/theme" Target="/ppt/slideMasters/theme/theme1.xml" Id="R8f9b39654dce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ed155a1da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a295819a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43c230e91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fabf68f66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c3c234b3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f890f0392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