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0c208ea0224a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c7cf2dff524f93"/>
  </p:sldMasterIdLst>
  <p:sldIdLst>
    <p:sldId xmlns:r="http://schemas.openxmlformats.org/officeDocument/2006/relationships" id="256" r:id="Rdb75a2c818964560"/>
    <p:sldId xmlns:r="http://schemas.openxmlformats.org/officeDocument/2006/relationships" id="257" r:id="R129282663338454a"/>
    <p:sldId xmlns:r="http://schemas.openxmlformats.org/officeDocument/2006/relationships" id="258" r:id="R23069adbdd3245d4"/>
    <p:sldId xmlns:r="http://schemas.openxmlformats.org/officeDocument/2006/relationships" id="259" r:id="Re51a3e632aa74e27"/>
    <p:sldId xmlns:r="http://schemas.openxmlformats.org/officeDocument/2006/relationships" id="260" r:id="Rf36e919e105843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c7cf2dff524f93" /><Relationship Type="http://schemas.openxmlformats.org/officeDocument/2006/relationships/slide" Target="/ppt/slides/slide1.xml" Id="Rdb75a2c818964560" /><Relationship Type="http://schemas.openxmlformats.org/officeDocument/2006/relationships/slide" Target="/ppt/slides/slide2.xml" Id="R129282663338454a" /><Relationship Type="http://schemas.openxmlformats.org/officeDocument/2006/relationships/slide" Target="/ppt/slides/slide3.xml" Id="R23069adbdd3245d4" /><Relationship Type="http://schemas.openxmlformats.org/officeDocument/2006/relationships/slide" Target="/ppt/slides/slide4.xml" Id="Re51a3e632aa74e27" /><Relationship Type="http://schemas.openxmlformats.org/officeDocument/2006/relationships/slide" Target="/ppt/slides/slide5.xml" Id="Rf36e919e105843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343f5c59a04f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b277bd0984d87" /><Relationship Type="http://schemas.openxmlformats.org/officeDocument/2006/relationships/theme" Target="/ppt/slideMasters/theme/theme1.xml" Id="Rcf4e43bd56614d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2b277bd0984d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c7c1d3f7043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a9066118c4a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a1401dc7d49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1622f0d054e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09d7c41de4f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NORDHORDLAND REVISJON IKS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NORDHORDLAND 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NORDHORDLAND REVISJON IKS ble etablert [år] og holder til i Isdalstø.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NORDHORDLAND 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NORDHORDLAND 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NORDHORDLAND 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Kvassnesvegen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5914 Isdalstø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nhr@nhr.no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www.nhr.no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971 361 433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NORDHORDLAND REVISJON IKS</a:t>
            </a:r>
          </a:p>
        </p:txBody>
      </p:sp>
    </p:spTree>
  </p:cSld>
  <p:clrMapOvr>
    <a:masterClrMapping xmlns:a="http://schemas.openxmlformats.org/drawingml/2006/main"/>
  </p:clrMapOvr>
</p:sld>
</file>