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0a248701e844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857ca2dcf04e55"/>
  </p:sldMasterIdLst>
  <p:sldIdLst>
    <p:sldId xmlns:r="http://schemas.openxmlformats.org/officeDocument/2006/relationships" id="256" r:id="Re766c916232a40d5"/>
    <p:sldId xmlns:r="http://schemas.openxmlformats.org/officeDocument/2006/relationships" id="257" r:id="R2036715187a042f3"/>
    <p:sldId xmlns:r="http://schemas.openxmlformats.org/officeDocument/2006/relationships" id="258" r:id="R539bba799128424a"/>
    <p:sldId xmlns:r="http://schemas.openxmlformats.org/officeDocument/2006/relationships" id="259" r:id="Rd779061117a44335"/>
    <p:sldId xmlns:r="http://schemas.openxmlformats.org/officeDocument/2006/relationships" id="260" r:id="R8117b11a154a4a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57ca2dcf04e55" /><Relationship Type="http://schemas.openxmlformats.org/officeDocument/2006/relationships/slide" Target="/ppt/slides/slide1.xml" Id="Re766c916232a40d5" /><Relationship Type="http://schemas.openxmlformats.org/officeDocument/2006/relationships/slide" Target="/ppt/slides/slide2.xml" Id="R2036715187a042f3" /><Relationship Type="http://schemas.openxmlformats.org/officeDocument/2006/relationships/slide" Target="/ppt/slides/slide3.xml" Id="R539bba799128424a" /><Relationship Type="http://schemas.openxmlformats.org/officeDocument/2006/relationships/slide" Target="/ppt/slides/slide4.xml" Id="Rd779061117a44335" /><Relationship Type="http://schemas.openxmlformats.org/officeDocument/2006/relationships/slide" Target="/ppt/slides/slide5.xml" Id="R8117b11a154a4a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d59c9c217147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76c31842549a7" /><Relationship Type="http://schemas.openxmlformats.org/officeDocument/2006/relationships/theme" Target="/ppt/slideMasters/theme/theme1.xml" Id="R1ab411691caf42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d76c31842549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010a666a14b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b83da9b2d42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64c2d016c40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ad6056cff46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861ae365240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KYRKSÆTERØRA MISJONSHUS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MISJONSHUS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KYRKSÆTERØRA MISJONSHUS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MISJONSHUS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MISJONSHUS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MISJONSHUS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971 379 286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MISJONSHUS</a:t>
            </a:r>
          </a:p>
        </p:txBody>
      </p:sp>
    </p:spTree>
  </p:cSld>
  <p:clrMapOvr>
    <a:masterClrMapping xmlns:a="http://schemas.openxmlformats.org/drawingml/2006/main"/>
  </p:clrMapOvr>
</p:sld>
</file>