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a70684e36a48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71ae169a3946b0"/>
  </p:sldMasterIdLst>
  <p:sldIdLst>
    <p:sldId xmlns:r="http://schemas.openxmlformats.org/officeDocument/2006/relationships" id="256" r:id="Ra780e820f7e34f8a"/>
    <p:sldId xmlns:r="http://schemas.openxmlformats.org/officeDocument/2006/relationships" id="257" r:id="R75b3af36ea204e91"/>
    <p:sldId xmlns:r="http://schemas.openxmlformats.org/officeDocument/2006/relationships" id="258" r:id="Rb54e4fa633564eec"/>
    <p:sldId xmlns:r="http://schemas.openxmlformats.org/officeDocument/2006/relationships" id="259" r:id="Rfa9428a167b44db7"/>
    <p:sldId xmlns:r="http://schemas.openxmlformats.org/officeDocument/2006/relationships" id="260" r:id="R567e3ab959eb4359"/>
    <p:sldId xmlns:r="http://schemas.openxmlformats.org/officeDocument/2006/relationships" id="261" r:id="R7b309b6f766f40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1ae169a3946b0" /><Relationship Type="http://schemas.openxmlformats.org/officeDocument/2006/relationships/slide" Target="/ppt/slides/slide1.xml" Id="Ra780e820f7e34f8a" /><Relationship Type="http://schemas.openxmlformats.org/officeDocument/2006/relationships/slide" Target="/ppt/slides/slide2.xml" Id="R75b3af36ea204e91" /><Relationship Type="http://schemas.openxmlformats.org/officeDocument/2006/relationships/slide" Target="/ppt/slides/slide3.xml" Id="Rb54e4fa633564eec" /><Relationship Type="http://schemas.openxmlformats.org/officeDocument/2006/relationships/slide" Target="/ppt/slides/slide4.xml" Id="Rfa9428a167b44db7" /><Relationship Type="http://schemas.openxmlformats.org/officeDocument/2006/relationships/slide" Target="/ppt/slides/slide5.xml" Id="R567e3ab959eb4359" /><Relationship Type="http://schemas.openxmlformats.org/officeDocument/2006/relationships/slide" Target="/ppt/slides/slide6.xml" Id="R7b309b6f766f40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631694e75240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f08b98bd2453f" /><Relationship Type="http://schemas.openxmlformats.org/officeDocument/2006/relationships/theme" Target="/ppt/slideMasters/theme/theme1.xml" Id="R7fb3f1efe1a84b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af08b98bd2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5c687b075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906930c76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d8e176dd347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2f314e0974d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c49e8d39d42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b8fb7ef39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JOSEPHINES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JOSEPHINES STIFTELSE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27 130 934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−1 700 215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5 214 983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72 146 227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83 547 141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Rytterveien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53 74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971 428 961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JOSEPHINES STIFTELSE</a:t>
            </a:r>
          </a:p>
        </p:txBody>
      </p:sp>
    </p:spTree>
  </p:cSld>
  <p:clrMapOvr>
    <a:masterClrMapping xmlns:a="http://schemas.openxmlformats.org/drawingml/2006/main"/>
  </p:clrMapOvr>
</p:sld>
</file>