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7823f047754a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2919744d4245b0"/>
  </p:sldMasterIdLst>
  <p:sldIdLst>
    <p:sldId xmlns:r="http://schemas.openxmlformats.org/officeDocument/2006/relationships" id="256" r:id="R69b0c90338684a91"/>
    <p:sldId xmlns:r="http://schemas.openxmlformats.org/officeDocument/2006/relationships" id="257" r:id="R114afb960c544bfc"/>
    <p:sldId xmlns:r="http://schemas.openxmlformats.org/officeDocument/2006/relationships" id="258" r:id="R57e98a9d76a44340"/>
    <p:sldId xmlns:r="http://schemas.openxmlformats.org/officeDocument/2006/relationships" id="259" r:id="Rec121599de88453f"/>
    <p:sldId xmlns:r="http://schemas.openxmlformats.org/officeDocument/2006/relationships" id="260" r:id="R6dbc7ce281c44b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2919744d4245b0" /><Relationship Type="http://schemas.openxmlformats.org/officeDocument/2006/relationships/slide" Target="/ppt/slides/slide1.xml" Id="R69b0c90338684a91" /><Relationship Type="http://schemas.openxmlformats.org/officeDocument/2006/relationships/slide" Target="/ppt/slides/slide2.xml" Id="R114afb960c544bfc" /><Relationship Type="http://schemas.openxmlformats.org/officeDocument/2006/relationships/slide" Target="/ppt/slides/slide3.xml" Id="R57e98a9d76a44340" /><Relationship Type="http://schemas.openxmlformats.org/officeDocument/2006/relationships/slide" Target="/ppt/slides/slide4.xml" Id="Rec121599de88453f" /><Relationship Type="http://schemas.openxmlformats.org/officeDocument/2006/relationships/slide" Target="/ppt/slides/slide5.xml" Id="R6dbc7ce281c44b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4243b7926b41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d3536b7524606" /><Relationship Type="http://schemas.openxmlformats.org/officeDocument/2006/relationships/theme" Target="/ppt/slideMasters/theme/theme1.xml" Id="Re3335b713de746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8d3536b75246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63122225343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5fdb3eb1440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27a8dcf9947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196e53f6b4f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e9a01359541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LÆRERNES MISJONSFORBUND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LÆRERNES MISJONSFORBUND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LÆRERNES MISJONSFORBUND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LÆRERNES MISJONSFORBUND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LÆRERNES MISJONSFORBUND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LÆRERNES MISJONSFORBUND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Gjennestadtunet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laermisj@laermisj.no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971 432 128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LÆRERNES MISJONSFORBUND</a:t>
            </a:r>
          </a:p>
        </p:txBody>
      </p:sp>
    </p:spTree>
  </p:cSld>
  <p:clrMapOvr>
    <a:masterClrMapping xmlns:a="http://schemas.openxmlformats.org/drawingml/2006/main"/>
  </p:clrMapOvr>
</p:sld>
</file>