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cfde8508d144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49cbc687244a49"/>
  </p:sldMasterIdLst>
  <p:sldIdLst>
    <p:sldId xmlns:r="http://schemas.openxmlformats.org/officeDocument/2006/relationships" id="256" r:id="Rcbe67dfcb5fd4623"/>
    <p:sldId xmlns:r="http://schemas.openxmlformats.org/officeDocument/2006/relationships" id="257" r:id="R08232cc4f30e43a2"/>
    <p:sldId xmlns:r="http://schemas.openxmlformats.org/officeDocument/2006/relationships" id="258" r:id="Ra4f2aee5b40749cc"/>
    <p:sldId xmlns:r="http://schemas.openxmlformats.org/officeDocument/2006/relationships" id="259" r:id="R039058e97e094b71"/>
    <p:sldId xmlns:r="http://schemas.openxmlformats.org/officeDocument/2006/relationships" id="260" r:id="Rbaaed26fd29549a1"/>
    <p:sldId xmlns:r="http://schemas.openxmlformats.org/officeDocument/2006/relationships" id="261" r:id="Rf03dc967e6ba4b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49cbc687244a49" /><Relationship Type="http://schemas.openxmlformats.org/officeDocument/2006/relationships/slide" Target="/ppt/slides/slide1.xml" Id="Rcbe67dfcb5fd4623" /><Relationship Type="http://schemas.openxmlformats.org/officeDocument/2006/relationships/slide" Target="/ppt/slides/slide2.xml" Id="R08232cc4f30e43a2" /><Relationship Type="http://schemas.openxmlformats.org/officeDocument/2006/relationships/slide" Target="/ppt/slides/slide3.xml" Id="Ra4f2aee5b40749cc" /><Relationship Type="http://schemas.openxmlformats.org/officeDocument/2006/relationships/slide" Target="/ppt/slides/slide4.xml" Id="R039058e97e094b71" /><Relationship Type="http://schemas.openxmlformats.org/officeDocument/2006/relationships/slide" Target="/ppt/slides/slide5.xml" Id="Rbaaed26fd29549a1" /><Relationship Type="http://schemas.openxmlformats.org/officeDocument/2006/relationships/slide" Target="/ppt/slides/slide6.xml" Id="Rf03dc967e6ba4b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f43717f13c41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4ba223b184be1" /><Relationship Type="http://schemas.openxmlformats.org/officeDocument/2006/relationships/theme" Target="/ppt/slideMasters/theme/theme1.xml" Id="R57a6e52f2be34d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14ba223b184b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9c6adaa3249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c1db155464c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b803b89e042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405d565d244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27607a82c4a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2d834c16247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BANDYFORBUND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BANDYFORBUND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29 974 000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75J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tomas.jonsson@nif.idrett.no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971 434 406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