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beffc0ac141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64f2b2cc9e4788"/>
  </p:sldMasterIdLst>
  <p:sldIdLst>
    <p:sldId xmlns:r="http://schemas.openxmlformats.org/officeDocument/2006/relationships" id="256" r:id="R677fcd0134bf4d29"/>
    <p:sldId xmlns:r="http://schemas.openxmlformats.org/officeDocument/2006/relationships" id="257" r:id="Rfdf1ebccb7e7457e"/>
    <p:sldId xmlns:r="http://schemas.openxmlformats.org/officeDocument/2006/relationships" id="258" r:id="R02120916ba974aee"/>
    <p:sldId xmlns:r="http://schemas.openxmlformats.org/officeDocument/2006/relationships" id="259" r:id="R960e9b2213df4cd2"/>
    <p:sldId xmlns:r="http://schemas.openxmlformats.org/officeDocument/2006/relationships" id="260" r:id="R54d920135e4b49d3"/>
    <p:sldId xmlns:r="http://schemas.openxmlformats.org/officeDocument/2006/relationships" id="261" r:id="R1e5216955c89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4f2b2cc9e4788" /><Relationship Type="http://schemas.openxmlformats.org/officeDocument/2006/relationships/slide" Target="/ppt/slides/slide1.xml" Id="R677fcd0134bf4d29" /><Relationship Type="http://schemas.openxmlformats.org/officeDocument/2006/relationships/slide" Target="/ppt/slides/slide2.xml" Id="Rfdf1ebccb7e7457e" /><Relationship Type="http://schemas.openxmlformats.org/officeDocument/2006/relationships/slide" Target="/ppt/slides/slide3.xml" Id="R02120916ba974aee" /><Relationship Type="http://schemas.openxmlformats.org/officeDocument/2006/relationships/slide" Target="/ppt/slides/slide4.xml" Id="R960e9b2213df4cd2" /><Relationship Type="http://schemas.openxmlformats.org/officeDocument/2006/relationships/slide" Target="/ppt/slides/slide5.xml" Id="R54d920135e4b49d3" /><Relationship Type="http://schemas.openxmlformats.org/officeDocument/2006/relationships/slide" Target="/ppt/slides/slide6.xml" Id="R1e5216955c89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2773bddc7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6f57dade14b75" /><Relationship Type="http://schemas.openxmlformats.org/officeDocument/2006/relationships/theme" Target="/ppt/slideMasters/theme/theme1.xml" Id="Rde523285b679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b6f57dade14b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bd8fa9898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e7c8baa944b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b4671f0564b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3d8c2363f4d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eafde75c141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f892975424c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STYRKE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STYRKE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596 698 000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947 829 000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1 041 878 000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